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3.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3" r:id="rId3"/>
    <p:sldMasterId id="2147483683" r:id="rId4"/>
  </p:sldMasterIdLst>
  <p:notesMasterIdLst>
    <p:notesMasterId r:id="rId9"/>
  </p:notesMasterIdLst>
  <p:handoutMasterIdLst>
    <p:handoutMasterId r:id="rId10"/>
  </p:handoutMasterIdLst>
  <p:sldIdLst>
    <p:sldId id="256" r:id="rId5"/>
    <p:sldId id="505" r:id="rId6"/>
    <p:sldId id="623" r:id="rId7"/>
    <p:sldId id="624" r:id="rId8"/>
  </p:sldIdLst>
  <p:sldSz cx="10287000" cy="6858000" type="35mm"/>
  <p:notesSz cx="6811963" cy="9942513"/>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ertens Steven" initials="M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97A0"/>
    <a:srgbClr val="B3B3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666"/>
    <p:restoredTop sz="94660"/>
  </p:normalViewPr>
  <p:slideViewPr>
    <p:cSldViewPr>
      <p:cViewPr varScale="1">
        <p:scale>
          <a:sx n="124" d="100"/>
          <a:sy n="124" d="100"/>
        </p:scale>
        <p:origin x="1296" y="176"/>
      </p:cViewPr>
      <p:guideLst>
        <p:guide orient="horz" pos="2160"/>
        <p:guide pos="32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163" cy="496888"/>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sz="quarter" idx="1"/>
          </p:nvPr>
        </p:nvSpPr>
        <p:spPr>
          <a:xfrm>
            <a:off x="3859213" y="0"/>
            <a:ext cx="2951162" cy="496888"/>
          </a:xfrm>
          <a:prstGeom prst="rect">
            <a:avLst/>
          </a:prstGeom>
        </p:spPr>
        <p:txBody>
          <a:bodyPr vert="horz" lIns="91440" tIns="45720" rIns="91440" bIns="45720" rtlCol="0"/>
          <a:lstStyle>
            <a:lvl1pPr algn="r">
              <a:defRPr sz="1200"/>
            </a:lvl1pPr>
          </a:lstStyle>
          <a:p>
            <a:fld id="{54B50678-9925-4673-A248-C9402547DEE9}" type="datetimeFigureOut">
              <a:rPr lang="fr-FR" smtClean="0"/>
              <a:t>19/09/2019</a:t>
            </a:fld>
            <a:endParaRPr lang="fr-FR" dirty="0"/>
          </a:p>
        </p:txBody>
      </p:sp>
      <p:sp>
        <p:nvSpPr>
          <p:cNvPr id="4" name="Espace réservé du pied de page 3"/>
          <p:cNvSpPr>
            <a:spLocks noGrp="1"/>
          </p:cNvSpPr>
          <p:nvPr>
            <p:ph type="ftr" sz="quarter" idx="2"/>
          </p:nvPr>
        </p:nvSpPr>
        <p:spPr>
          <a:xfrm>
            <a:off x="0" y="9444038"/>
            <a:ext cx="2951163" cy="496887"/>
          </a:xfrm>
          <a:prstGeom prst="rect">
            <a:avLst/>
          </a:prstGeom>
        </p:spPr>
        <p:txBody>
          <a:bodyPr vert="horz" lIns="91440" tIns="45720" rIns="91440" bIns="45720" rtlCol="0" anchor="b"/>
          <a:lstStyle>
            <a:lvl1pPr algn="l">
              <a:defRPr sz="1200"/>
            </a:lvl1pPr>
          </a:lstStyle>
          <a:p>
            <a:endParaRPr lang="fr-FR" dirty="0"/>
          </a:p>
        </p:txBody>
      </p:sp>
      <p:sp>
        <p:nvSpPr>
          <p:cNvPr id="5" name="Espace réservé du numéro de diapositive 4"/>
          <p:cNvSpPr>
            <a:spLocks noGrp="1"/>
          </p:cNvSpPr>
          <p:nvPr>
            <p:ph type="sldNum" sz="quarter" idx="3"/>
          </p:nvPr>
        </p:nvSpPr>
        <p:spPr>
          <a:xfrm>
            <a:off x="3859213" y="9444038"/>
            <a:ext cx="2951162" cy="496887"/>
          </a:xfrm>
          <a:prstGeom prst="rect">
            <a:avLst/>
          </a:prstGeom>
        </p:spPr>
        <p:txBody>
          <a:bodyPr vert="horz" lIns="91440" tIns="45720" rIns="91440" bIns="45720" rtlCol="0" anchor="b"/>
          <a:lstStyle>
            <a:lvl1pPr algn="r">
              <a:defRPr sz="1200"/>
            </a:lvl1pPr>
          </a:lstStyle>
          <a:p>
            <a:fld id="{B82E3F86-4D97-401A-BC8F-79B18A69B08D}" type="slidenum">
              <a:rPr lang="fr-FR" smtClean="0"/>
              <a:t>‹#›</a:t>
            </a:fld>
            <a:endParaRPr lang="fr-FR" dirty="0"/>
          </a:p>
        </p:txBody>
      </p:sp>
    </p:spTree>
    <p:extLst>
      <p:ext uri="{BB962C8B-B14F-4D97-AF65-F5344CB8AC3E}">
        <p14:creationId xmlns:p14="http://schemas.microsoft.com/office/powerpoint/2010/main" val="69530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51851" cy="497126"/>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58536" y="0"/>
            <a:ext cx="2951851" cy="497126"/>
          </a:xfrm>
          <a:prstGeom prst="rect">
            <a:avLst/>
          </a:prstGeom>
        </p:spPr>
        <p:txBody>
          <a:bodyPr vert="horz" lIns="91440" tIns="45720" rIns="91440" bIns="45720" rtlCol="0"/>
          <a:lstStyle>
            <a:lvl1pPr algn="r">
              <a:defRPr sz="1200"/>
            </a:lvl1pPr>
          </a:lstStyle>
          <a:p>
            <a:fld id="{0786CDAB-FA26-4FEC-9A35-1B097D8D90AC}" type="datetimeFigureOut">
              <a:rPr lang="fr-FR" smtClean="0"/>
              <a:t>19/09/2019</a:t>
            </a:fld>
            <a:endParaRPr lang="fr-FR" dirty="0"/>
          </a:p>
        </p:txBody>
      </p:sp>
      <p:sp>
        <p:nvSpPr>
          <p:cNvPr id="4" name="Espace réservé de l'image des diapositives 3"/>
          <p:cNvSpPr>
            <a:spLocks noGrp="1" noRot="1" noChangeAspect="1"/>
          </p:cNvSpPr>
          <p:nvPr>
            <p:ph type="sldImg" idx="2"/>
          </p:nvPr>
        </p:nvSpPr>
        <p:spPr>
          <a:xfrm>
            <a:off x="611188" y="746125"/>
            <a:ext cx="5589587" cy="372745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1197" y="4722694"/>
            <a:ext cx="5449570" cy="4474131"/>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443662"/>
            <a:ext cx="2951851" cy="497126"/>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58536" y="9443662"/>
            <a:ext cx="2951851" cy="497126"/>
          </a:xfrm>
          <a:prstGeom prst="rect">
            <a:avLst/>
          </a:prstGeom>
        </p:spPr>
        <p:txBody>
          <a:bodyPr vert="horz" lIns="91440" tIns="45720" rIns="91440" bIns="45720" rtlCol="0" anchor="b"/>
          <a:lstStyle>
            <a:lvl1pPr algn="r">
              <a:defRPr sz="1200"/>
            </a:lvl1pPr>
          </a:lstStyle>
          <a:p>
            <a:fld id="{A4C5AD82-FA70-4D86-B42F-3AB736B4E5D6}" type="slidenum">
              <a:rPr lang="fr-FR" smtClean="0"/>
              <a:t>‹#›</a:t>
            </a:fld>
            <a:endParaRPr lang="fr-FR" dirty="0"/>
          </a:p>
        </p:txBody>
      </p:sp>
    </p:spTree>
    <p:extLst>
      <p:ext uri="{BB962C8B-B14F-4D97-AF65-F5344CB8AC3E}">
        <p14:creationId xmlns:p14="http://schemas.microsoft.com/office/powerpoint/2010/main" val="4095202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Rot="1" noChangeAspect="1" noTextEdit="1"/>
          </p:cNvSpPr>
          <p:nvPr>
            <p:ph type="sldImg"/>
          </p:nvPr>
        </p:nvSpPr>
        <p:spPr bwMode="auto">
          <a:xfrm>
            <a:off x="611188" y="746125"/>
            <a:ext cx="5589587" cy="37274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3299"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fr-FR" dirty="0"/>
          </a:p>
        </p:txBody>
      </p:sp>
    </p:spTree>
    <p:extLst>
      <p:ext uri="{BB962C8B-B14F-4D97-AF65-F5344CB8AC3E}">
        <p14:creationId xmlns:p14="http://schemas.microsoft.com/office/powerpoint/2010/main" val="167175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Master" Target="../slideMasters/slideMaster2.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71525" y="2130430"/>
            <a:ext cx="8743950" cy="1470025"/>
          </a:xfrm>
        </p:spPr>
        <p:txBody>
          <a:bodyPr/>
          <a:lstStyle/>
          <a:p>
            <a:r>
              <a:rPr lang="fr-FR"/>
              <a:t>Cliquez pour modifier le style du titre</a:t>
            </a:r>
            <a:endParaRPr lang="fr-BE"/>
          </a:p>
        </p:txBody>
      </p:sp>
      <p:sp>
        <p:nvSpPr>
          <p:cNvPr id="3" name="Sous-titre 2"/>
          <p:cNvSpPr>
            <a:spLocks noGrp="1"/>
          </p:cNvSpPr>
          <p:nvPr>
            <p:ph type="subTitle" idx="1"/>
          </p:nvPr>
        </p:nvSpPr>
        <p:spPr>
          <a:xfrm>
            <a:off x="1543050" y="3886200"/>
            <a:ext cx="72009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458076" y="274641"/>
            <a:ext cx="2314575" cy="5851525"/>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514351" y="274641"/>
            <a:ext cx="6772275"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23" name="Gruppieren 31"/>
          <p:cNvGrpSpPr>
            <a:grpSpLocks noChangeAspect="1"/>
          </p:cNvGrpSpPr>
          <p:nvPr userDrawn="1"/>
        </p:nvGrpSpPr>
        <p:grpSpPr>
          <a:xfrm>
            <a:off x="3604332" y="1111847"/>
            <a:ext cx="6115078" cy="4551779"/>
            <a:chOff x="1090612" y="6556457"/>
            <a:chExt cx="7272765" cy="6234211"/>
          </a:xfrm>
          <a:solidFill>
            <a:srgbClr val="D9D9D9">
              <a:alpha val="14902"/>
            </a:srgbClr>
          </a:solidFill>
        </p:grpSpPr>
        <p:sp>
          <p:nvSpPr>
            <p:cNvPr id="24" name="Freeform 24"/>
            <p:cNvSpPr>
              <a:spLocks noChangeAspect="1"/>
            </p:cNvSpPr>
            <p:nvPr/>
          </p:nvSpPr>
          <p:spPr bwMode="gray">
            <a:xfrm>
              <a:off x="3681495" y="7373561"/>
              <a:ext cx="1262319" cy="1445069"/>
            </a:xfrm>
            <a:custGeom>
              <a:avLst/>
              <a:gdLst>
                <a:gd name="T0" fmla="*/ 118 w 342"/>
                <a:gd name="T1" fmla="*/ 291 h 382"/>
                <a:gd name="T2" fmla="*/ 48 w 342"/>
                <a:gd name="T3" fmla="*/ 319 h 382"/>
                <a:gd name="T4" fmla="*/ 0 w 342"/>
                <a:gd name="T5" fmla="*/ 291 h 382"/>
                <a:gd name="T6" fmla="*/ 27 w 342"/>
                <a:gd name="T7" fmla="*/ 268 h 382"/>
                <a:gd name="T8" fmla="*/ 51 w 342"/>
                <a:gd name="T9" fmla="*/ 268 h 382"/>
                <a:gd name="T10" fmla="*/ 120 w 342"/>
                <a:gd name="T11" fmla="*/ 238 h 382"/>
                <a:gd name="T12" fmla="*/ 83 w 342"/>
                <a:gd name="T13" fmla="*/ 236 h 382"/>
                <a:gd name="T14" fmla="*/ 76 w 342"/>
                <a:gd name="T15" fmla="*/ 247 h 382"/>
                <a:gd name="T16" fmla="*/ 46 w 342"/>
                <a:gd name="T17" fmla="*/ 254 h 382"/>
                <a:gd name="T18" fmla="*/ 46 w 342"/>
                <a:gd name="T19" fmla="*/ 245 h 382"/>
                <a:gd name="T20" fmla="*/ 76 w 342"/>
                <a:gd name="T21" fmla="*/ 206 h 382"/>
                <a:gd name="T22" fmla="*/ 116 w 342"/>
                <a:gd name="T23" fmla="*/ 146 h 382"/>
                <a:gd name="T24" fmla="*/ 118 w 342"/>
                <a:gd name="T25" fmla="*/ 79 h 382"/>
                <a:gd name="T26" fmla="*/ 155 w 342"/>
                <a:gd name="T27" fmla="*/ 72 h 382"/>
                <a:gd name="T28" fmla="*/ 178 w 342"/>
                <a:gd name="T29" fmla="*/ 92 h 382"/>
                <a:gd name="T30" fmla="*/ 162 w 342"/>
                <a:gd name="T31" fmla="*/ 111 h 382"/>
                <a:gd name="T32" fmla="*/ 169 w 342"/>
                <a:gd name="T33" fmla="*/ 129 h 382"/>
                <a:gd name="T34" fmla="*/ 197 w 342"/>
                <a:gd name="T35" fmla="*/ 122 h 382"/>
                <a:gd name="T36" fmla="*/ 197 w 342"/>
                <a:gd name="T37" fmla="*/ 90 h 382"/>
                <a:gd name="T38" fmla="*/ 183 w 342"/>
                <a:gd name="T39" fmla="*/ 79 h 382"/>
                <a:gd name="T40" fmla="*/ 199 w 342"/>
                <a:gd name="T41" fmla="*/ 28 h 382"/>
                <a:gd name="T42" fmla="*/ 272 w 342"/>
                <a:gd name="T43" fmla="*/ 0 h 382"/>
                <a:gd name="T44" fmla="*/ 305 w 342"/>
                <a:gd name="T45" fmla="*/ 1 h 382"/>
                <a:gd name="T46" fmla="*/ 342 w 342"/>
                <a:gd name="T47" fmla="*/ 33 h 382"/>
                <a:gd name="T48" fmla="*/ 325 w 342"/>
                <a:gd name="T49" fmla="*/ 162 h 382"/>
                <a:gd name="T50" fmla="*/ 258 w 342"/>
                <a:gd name="T51" fmla="*/ 218 h 382"/>
                <a:gd name="T52" fmla="*/ 258 w 342"/>
                <a:gd name="T53" fmla="*/ 298 h 382"/>
                <a:gd name="T54" fmla="*/ 241 w 342"/>
                <a:gd name="T55" fmla="*/ 337 h 382"/>
                <a:gd name="T56" fmla="*/ 258 w 342"/>
                <a:gd name="T57" fmla="*/ 382 h 382"/>
                <a:gd name="T58" fmla="*/ 206 w 342"/>
                <a:gd name="T59" fmla="*/ 361 h 382"/>
                <a:gd name="T60" fmla="*/ 223 w 342"/>
                <a:gd name="T61" fmla="*/ 305 h 382"/>
                <a:gd name="T62" fmla="*/ 118 w 342"/>
                <a:gd name="T63" fmla="*/ 291 h 38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2" h="382">
                  <a:moveTo>
                    <a:pt x="118" y="291"/>
                  </a:moveTo>
                  <a:lnTo>
                    <a:pt x="48" y="319"/>
                  </a:lnTo>
                  <a:lnTo>
                    <a:pt x="0" y="291"/>
                  </a:lnTo>
                  <a:lnTo>
                    <a:pt x="27" y="268"/>
                  </a:lnTo>
                  <a:lnTo>
                    <a:pt x="51" y="268"/>
                  </a:lnTo>
                  <a:lnTo>
                    <a:pt x="120" y="238"/>
                  </a:lnTo>
                  <a:lnTo>
                    <a:pt x="83" y="236"/>
                  </a:lnTo>
                  <a:lnTo>
                    <a:pt x="76" y="247"/>
                  </a:lnTo>
                  <a:lnTo>
                    <a:pt x="46" y="254"/>
                  </a:lnTo>
                  <a:lnTo>
                    <a:pt x="46" y="245"/>
                  </a:lnTo>
                  <a:lnTo>
                    <a:pt x="76" y="206"/>
                  </a:lnTo>
                  <a:lnTo>
                    <a:pt x="116" y="146"/>
                  </a:lnTo>
                  <a:lnTo>
                    <a:pt x="118" y="79"/>
                  </a:lnTo>
                  <a:lnTo>
                    <a:pt x="155" y="72"/>
                  </a:lnTo>
                  <a:lnTo>
                    <a:pt x="178" y="92"/>
                  </a:lnTo>
                  <a:lnTo>
                    <a:pt x="162" y="111"/>
                  </a:lnTo>
                  <a:lnTo>
                    <a:pt x="169" y="129"/>
                  </a:lnTo>
                  <a:lnTo>
                    <a:pt x="197" y="122"/>
                  </a:lnTo>
                  <a:lnTo>
                    <a:pt x="197" y="90"/>
                  </a:lnTo>
                  <a:lnTo>
                    <a:pt x="183" y="79"/>
                  </a:lnTo>
                  <a:lnTo>
                    <a:pt x="199" y="28"/>
                  </a:lnTo>
                  <a:lnTo>
                    <a:pt x="272" y="0"/>
                  </a:lnTo>
                  <a:lnTo>
                    <a:pt x="305" y="1"/>
                  </a:lnTo>
                  <a:lnTo>
                    <a:pt x="342" y="33"/>
                  </a:lnTo>
                  <a:lnTo>
                    <a:pt x="325" y="162"/>
                  </a:lnTo>
                  <a:lnTo>
                    <a:pt x="258" y="218"/>
                  </a:lnTo>
                  <a:lnTo>
                    <a:pt x="258" y="298"/>
                  </a:lnTo>
                  <a:lnTo>
                    <a:pt x="241" y="337"/>
                  </a:lnTo>
                  <a:lnTo>
                    <a:pt x="258" y="382"/>
                  </a:lnTo>
                  <a:lnTo>
                    <a:pt x="206" y="361"/>
                  </a:lnTo>
                  <a:lnTo>
                    <a:pt x="223" y="305"/>
                  </a:lnTo>
                  <a:lnTo>
                    <a:pt x="118" y="291"/>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25" name="Freeform 25"/>
            <p:cNvSpPr>
              <a:spLocks noChangeAspect="1"/>
            </p:cNvSpPr>
            <p:nvPr/>
          </p:nvSpPr>
          <p:spPr bwMode="gray">
            <a:xfrm>
              <a:off x="4520585" y="9053165"/>
              <a:ext cx="180332" cy="378287"/>
            </a:xfrm>
            <a:custGeom>
              <a:avLst/>
              <a:gdLst>
                <a:gd name="T0" fmla="*/ 31 w 49"/>
                <a:gd name="T1" fmla="*/ 0 h 102"/>
                <a:gd name="T2" fmla="*/ 49 w 49"/>
                <a:gd name="T3" fmla="*/ 67 h 102"/>
                <a:gd name="T4" fmla="*/ 42 w 49"/>
                <a:gd name="T5" fmla="*/ 102 h 102"/>
                <a:gd name="T6" fmla="*/ 0 w 49"/>
                <a:gd name="T7" fmla="*/ 95 h 102"/>
                <a:gd name="T8" fmla="*/ 3 w 49"/>
                <a:gd name="T9" fmla="*/ 46 h 102"/>
                <a:gd name="T10" fmla="*/ 31 w 49"/>
                <a:gd name="T11" fmla="*/ 0 h 1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102">
                  <a:moveTo>
                    <a:pt x="31" y="0"/>
                  </a:moveTo>
                  <a:lnTo>
                    <a:pt x="49" y="67"/>
                  </a:lnTo>
                  <a:lnTo>
                    <a:pt x="42" y="102"/>
                  </a:lnTo>
                  <a:lnTo>
                    <a:pt x="0" y="95"/>
                  </a:lnTo>
                  <a:lnTo>
                    <a:pt x="3" y="46"/>
                  </a:lnTo>
                  <a:lnTo>
                    <a:pt x="31" y="0"/>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26" name="Freeform 26"/>
            <p:cNvSpPr>
              <a:spLocks noChangeAspect="1"/>
            </p:cNvSpPr>
            <p:nvPr/>
          </p:nvSpPr>
          <p:spPr bwMode="gray">
            <a:xfrm>
              <a:off x="1090612" y="8652180"/>
              <a:ext cx="4173377" cy="4138488"/>
            </a:xfrm>
            <a:custGeom>
              <a:avLst/>
              <a:gdLst>
                <a:gd name="T0" fmla="*/ 1106 w 1134"/>
                <a:gd name="T1" fmla="*/ 906 h 1094"/>
                <a:gd name="T2" fmla="*/ 1075 w 1134"/>
                <a:gd name="T3" fmla="*/ 910 h 1094"/>
                <a:gd name="T4" fmla="*/ 1062 w 1134"/>
                <a:gd name="T5" fmla="*/ 950 h 1094"/>
                <a:gd name="T6" fmla="*/ 858 w 1134"/>
                <a:gd name="T7" fmla="*/ 973 h 1094"/>
                <a:gd name="T8" fmla="*/ 770 w 1134"/>
                <a:gd name="T9" fmla="*/ 960 h 1094"/>
                <a:gd name="T10" fmla="*/ 691 w 1134"/>
                <a:gd name="T11" fmla="*/ 1082 h 1094"/>
                <a:gd name="T12" fmla="*/ 581 w 1134"/>
                <a:gd name="T13" fmla="*/ 1082 h 1094"/>
                <a:gd name="T14" fmla="*/ 561 w 1134"/>
                <a:gd name="T15" fmla="*/ 1055 h 1094"/>
                <a:gd name="T16" fmla="*/ 528 w 1134"/>
                <a:gd name="T17" fmla="*/ 1049 h 1094"/>
                <a:gd name="T18" fmla="*/ 471 w 1134"/>
                <a:gd name="T19" fmla="*/ 1056 h 1094"/>
                <a:gd name="T20" fmla="*/ 271 w 1134"/>
                <a:gd name="T21" fmla="*/ 978 h 1094"/>
                <a:gd name="T22" fmla="*/ 328 w 1134"/>
                <a:gd name="T23" fmla="*/ 699 h 1094"/>
                <a:gd name="T24" fmla="*/ 323 w 1134"/>
                <a:gd name="T25" fmla="*/ 636 h 1094"/>
                <a:gd name="T26" fmla="*/ 255 w 1134"/>
                <a:gd name="T27" fmla="*/ 510 h 1094"/>
                <a:gd name="T28" fmla="*/ 75 w 1134"/>
                <a:gd name="T29" fmla="*/ 426 h 1094"/>
                <a:gd name="T30" fmla="*/ 0 w 1134"/>
                <a:gd name="T31" fmla="*/ 358 h 1094"/>
                <a:gd name="T32" fmla="*/ 151 w 1134"/>
                <a:gd name="T33" fmla="*/ 307 h 1094"/>
                <a:gd name="T34" fmla="*/ 252 w 1134"/>
                <a:gd name="T35" fmla="*/ 321 h 1094"/>
                <a:gd name="T36" fmla="*/ 243 w 1134"/>
                <a:gd name="T37" fmla="*/ 192 h 1094"/>
                <a:gd name="T38" fmla="*/ 318 w 1134"/>
                <a:gd name="T39" fmla="*/ 226 h 1094"/>
                <a:gd name="T40" fmla="*/ 437 w 1134"/>
                <a:gd name="T41" fmla="*/ 210 h 1094"/>
                <a:gd name="T42" fmla="*/ 446 w 1134"/>
                <a:gd name="T43" fmla="*/ 173 h 1094"/>
                <a:gd name="T44" fmla="*/ 557 w 1134"/>
                <a:gd name="T45" fmla="*/ 26 h 1094"/>
                <a:gd name="T46" fmla="*/ 661 w 1134"/>
                <a:gd name="T47" fmla="*/ 43 h 1094"/>
                <a:gd name="T48" fmla="*/ 805 w 1134"/>
                <a:gd name="T49" fmla="*/ 137 h 1094"/>
                <a:gd name="T50" fmla="*/ 892 w 1134"/>
                <a:gd name="T51" fmla="*/ 196 h 1094"/>
                <a:gd name="T52" fmla="*/ 973 w 1134"/>
                <a:gd name="T53" fmla="*/ 207 h 1094"/>
                <a:gd name="T54" fmla="*/ 1092 w 1134"/>
                <a:gd name="T55" fmla="*/ 319 h 1094"/>
                <a:gd name="T56" fmla="*/ 959 w 1134"/>
                <a:gd name="T57" fmla="*/ 588 h 1094"/>
                <a:gd name="T58" fmla="*/ 983 w 1134"/>
                <a:gd name="T59" fmla="*/ 620 h 1094"/>
                <a:gd name="T60" fmla="*/ 1039 w 1134"/>
                <a:gd name="T61" fmla="*/ 648 h 1094"/>
                <a:gd name="T62" fmla="*/ 1032 w 1134"/>
                <a:gd name="T63" fmla="*/ 780 h 1094"/>
                <a:gd name="T64" fmla="*/ 1089 w 1134"/>
                <a:gd name="T65" fmla="*/ 875 h 109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34" h="1094">
                  <a:moveTo>
                    <a:pt x="1089" y="875"/>
                  </a:moveTo>
                  <a:lnTo>
                    <a:pt x="1106" y="906"/>
                  </a:lnTo>
                  <a:lnTo>
                    <a:pt x="1097" y="928"/>
                  </a:lnTo>
                  <a:lnTo>
                    <a:pt x="1075" y="910"/>
                  </a:lnTo>
                  <a:lnTo>
                    <a:pt x="1050" y="928"/>
                  </a:lnTo>
                  <a:lnTo>
                    <a:pt x="1062" y="950"/>
                  </a:lnTo>
                  <a:lnTo>
                    <a:pt x="963" y="1013"/>
                  </a:lnTo>
                  <a:lnTo>
                    <a:pt x="858" y="973"/>
                  </a:lnTo>
                  <a:lnTo>
                    <a:pt x="832" y="980"/>
                  </a:lnTo>
                  <a:lnTo>
                    <a:pt x="770" y="960"/>
                  </a:lnTo>
                  <a:lnTo>
                    <a:pt x="695" y="1001"/>
                  </a:lnTo>
                  <a:lnTo>
                    <a:pt x="691" y="1082"/>
                  </a:lnTo>
                  <a:lnTo>
                    <a:pt x="633" y="1094"/>
                  </a:lnTo>
                  <a:lnTo>
                    <a:pt x="581" y="1082"/>
                  </a:lnTo>
                  <a:lnTo>
                    <a:pt x="581" y="1065"/>
                  </a:lnTo>
                  <a:lnTo>
                    <a:pt x="561" y="1055"/>
                  </a:lnTo>
                  <a:lnTo>
                    <a:pt x="541" y="1064"/>
                  </a:lnTo>
                  <a:lnTo>
                    <a:pt x="528" y="1049"/>
                  </a:lnTo>
                  <a:lnTo>
                    <a:pt x="492" y="1042"/>
                  </a:lnTo>
                  <a:lnTo>
                    <a:pt x="471" y="1056"/>
                  </a:lnTo>
                  <a:lnTo>
                    <a:pt x="300" y="1010"/>
                  </a:lnTo>
                  <a:lnTo>
                    <a:pt x="271" y="978"/>
                  </a:lnTo>
                  <a:lnTo>
                    <a:pt x="293" y="951"/>
                  </a:lnTo>
                  <a:lnTo>
                    <a:pt x="328" y="699"/>
                  </a:lnTo>
                  <a:lnTo>
                    <a:pt x="339" y="663"/>
                  </a:lnTo>
                  <a:lnTo>
                    <a:pt x="323" y="636"/>
                  </a:lnTo>
                  <a:lnTo>
                    <a:pt x="241" y="557"/>
                  </a:lnTo>
                  <a:lnTo>
                    <a:pt x="255" y="510"/>
                  </a:lnTo>
                  <a:lnTo>
                    <a:pt x="206" y="503"/>
                  </a:lnTo>
                  <a:lnTo>
                    <a:pt x="75" y="426"/>
                  </a:lnTo>
                  <a:lnTo>
                    <a:pt x="33" y="436"/>
                  </a:lnTo>
                  <a:lnTo>
                    <a:pt x="0" y="358"/>
                  </a:lnTo>
                  <a:lnTo>
                    <a:pt x="26" y="328"/>
                  </a:lnTo>
                  <a:lnTo>
                    <a:pt x="151" y="307"/>
                  </a:lnTo>
                  <a:lnTo>
                    <a:pt x="181" y="337"/>
                  </a:lnTo>
                  <a:lnTo>
                    <a:pt x="252" y="321"/>
                  </a:lnTo>
                  <a:lnTo>
                    <a:pt x="293" y="335"/>
                  </a:lnTo>
                  <a:lnTo>
                    <a:pt x="243" y="192"/>
                  </a:lnTo>
                  <a:lnTo>
                    <a:pt x="304" y="187"/>
                  </a:lnTo>
                  <a:lnTo>
                    <a:pt x="318" y="226"/>
                  </a:lnTo>
                  <a:lnTo>
                    <a:pt x="404" y="233"/>
                  </a:lnTo>
                  <a:lnTo>
                    <a:pt x="437" y="210"/>
                  </a:lnTo>
                  <a:lnTo>
                    <a:pt x="427" y="201"/>
                  </a:lnTo>
                  <a:lnTo>
                    <a:pt x="446" y="173"/>
                  </a:lnTo>
                  <a:lnTo>
                    <a:pt x="559" y="109"/>
                  </a:lnTo>
                  <a:lnTo>
                    <a:pt x="557" y="26"/>
                  </a:lnTo>
                  <a:lnTo>
                    <a:pt x="647" y="0"/>
                  </a:lnTo>
                  <a:lnTo>
                    <a:pt x="661" y="43"/>
                  </a:lnTo>
                  <a:lnTo>
                    <a:pt x="749" y="78"/>
                  </a:lnTo>
                  <a:lnTo>
                    <a:pt x="805" y="137"/>
                  </a:lnTo>
                  <a:lnTo>
                    <a:pt x="839" y="130"/>
                  </a:lnTo>
                  <a:lnTo>
                    <a:pt x="892" y="196"/>
                  </a:lnTo>
                  <a:lnTo>
                    <a:pt x="931" y="200"/>
                  </a:lnTo>
                  <a:lnTo>
                    <a:pt x="973" y="207"/>
                  </a:lnTo>
                  <a:lnTo>
                    <a:pt x="1134" y="259"/>
                  </a:lnTo>
                  <a:lnTo>
                    <a:pt x="1092" y="319"/>
                  </a:lnTo>
                  <a:lnTo>
                    <a:pt x="1068" y="462"/>
                  </a:lnTo>
                  <a:lnTo>
                    <a:pt x="959" y="588"/>
                  </a:lnTo>
                  <a:lnTo>
                    <a:pt x="962" y="634"/>
                  </a:lnTo>
                  <a:lnTo>
                    <a:pt x="983" y="620"/>
                  </a:lnTo>
                  <a:lnTo>
                    <a:pt x="1018" y="616"/>
                  </a:lnTo>
                  <a:lnTo>
                    <a:pt x="1039" y="648"/>
                  </a:lnTo>
                  <a:lnTo>
                    <a:pt x="1057" y="731"/>
                  </a:lnTo>
                  <a:lnTo>
                    <a:pt x="1032" y="780"/>
                  </a:lnTo>
                  <a:lnTo>
                    <a:pt x="1047" y="861"/>
                  </a:lnTo>
                  <a:lnTo>
                    <a:pt x="1089" y="875"/>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27" name="Freeform 27"/>
            <p:cNvSpPr>
              <a:spLocks noChangeAspect="1"/>
            </p:cNvSpPr>
            <p:nvPr/>
          </p:nvSpPr>
          <p:spPr bwMode="gray">
            <a:xfrm>
              <a:off x="4568427" y="6556457"/>
              <a:ext cx="2900020" cy="3915293"/>
            </a:xfrm>
            <a:custGeom>
              <a:avLst/>
              <a:gdLst>
                <a:gd name="T0" fmla="*/ 101 w 788"/>
                <a:gd name="T1" fmla="*/ 249 h 1036"/>
                <a:gd name="T2" fmla="*/ 88 w 788"/>
                <a:gd name="T3" fmla="*/ 219 h 1036"/>
                <a:gd name="T4" fmla="*/ 113 w 788"/>
                <a:gd name="T5" fmla="*/ 177 h 1036"/>
                <a:gd name="T6" fmla="*/ 191 w 788"/>
                <a:gd name="T7" fmla="*/ 210 h 1036"/>
                <a:gd name="T8" fmla="*/ 222 w 788"/>
                <a:gd name="T9" fmla="*/ 157 h 1036"/>
                <a:gd name="T10" fmla="*/ 312 w 788"/>
                <a:gd name="T11" fmla="*/ 182 h 1036"/>
                <a:gd name="T12" fmla="*/ 245 w 788"/>
                <a:gd name="T13" fmla="*/ 140 h 1036"/>
                <a:gd name="T14" fmla="*/ 255 w 788"/>
                <a:gd name="T15" fmla="*/ 61 h 1036"/>
                <a:gd name="T16" fmla="*/ 235 w 788"/>
                <a:gd name="T17" fmla="*/ 0 h 1036"/>
                <a:gd name="T18" fmla="*/ 337 w 788"/>
                <a:gd name="T19" fmla="*/ 22 h 1036"/>
                <a:gd name="T20" fmla="*/ 394 w 788"/>
                <a:gd name="T21" fmla="*/ 74 h 1036"/>
                <a:gd name="T22" fmla="*/ 437 w 788"/>
                <a:gd name="T23" fmla="*/ 94 h 1036"/>
                <a:gd name="T24" fmla="*/ 415 w 788"/>
                <a:gd name="T25" fmla="*/ 136 h 1036"/>
                <a:gd name="T26" fmla="*/ 503 w 788"/>
                <a:gd name="T27" fmla="*/ 100 h 1036"/>
                <a:gd name="T28" fmla="*/ 556 w 788"/>
                <a:gd name="T29" fmla="*/ 72 h 1036"/>
                <a:gd name="T30" fmla="*/ 668 w 788"/>
                <a:gd name="T31" fmla="*/ 119 h 1036"/>
                <a:gd name="T32" fmla="*/ 733 w 788"/>
                <a:gd name="T33" fmla="*/ 171 h 1036"/>
                <a:gd name="T34" fmla="*/ 707 w 788"/>
                <a:gd name="T35" fmla="*/ 290 h 1036"/>
                <a:gd name="T36" fmla="*/ 753 w 788"/>
                <a:gd name="T37" fmla="*/ 436 h 1036"/>
                <a:gd name="T38" fmla="*/ 780 w 788"/>
                <a:gd name="T39" fmla="*/ 545 h 1036"/>
                <a:gd name="T40" fmla="*/ 714 w 788"/>
                <a:gd name="T41" fmla="*/ 552 h 1036"/>
                <a:gd name="T42" fmla="*/ 543 w 788"/>
                <a:gd name="T43" fmla="*/ 649 h 1036"/>
                <a:gd name="T44" fmla="*/ 686 w 788"/>
                <a:gd name="T45" fmla="*/ 859 h 1036"/>
                <a:gd name="T46" fmla="*/ 605 w 788"/>
                <a:gd name="T47" fmla="*/ 936 h 1036"/>
                <a:gd name="T48" fmla="*/ 503 w 788"/>
                <a:gd name="T49" fmla="*/ 998 h 1036"/>
                <a:gd name="T50" fmla="*/ 413 w 788"/>
                <a:gd name="T51" fmla="*/ 1015 h 1036"/>
                <a:gd name="T52" fmla="*/ 322 w 788"/>
                <a:gd name="T53" fmla="*/ 1005 h 1036"/>
                <a:gd name="T54" fmla="*/ 123 w 788"/>
                <a:gd name="T55" fmla="*/ 1015 h 1036"/>
                <a:gd name="T56" fmla="*/ 189 w 788"/>
                <a:gd name="T57" fmla="*/ 813 h 1036"/>
                <a:gd name="T58" fmla="*/ 35 w 788"/>
                <a:gd name="T59" fmla="*/ 726 h 1036"/>
                <a:gd name="T60" fmla="*/ 17 w 788"/>
                <a:gd name="T61" fmla="*/ 597 h 1036"/>
                <a:gd name="T62" fmla="*/ 17 w 788"/>
                <a:gd name="T63" fmla="*/ 513 h 1036"/>
                <a:gd name="T64" fmla="*/ 84 w 788"/>
                <a:gd name="T65" fmla="*/ 378 h 10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8" h="1036">
                  <a:moveTo>
                    <a:pt x="84" y="378"/>
                  </a:moveTo>
                  <a:lnTo>
                    <a:pt x="101" y="249"/>
                  </a:lnTo>
                  <a:lnTo>
                    <a:pt x="109" y="227"/>
                  </a:lnTo>
                  <a:lnTo>
                    <a:pt x="88" y="219"/>
                  </a:lnTo>
                  <a:lnTo>
                    <a:pt x="92" y="198"/>
                  </a:lnTo>
                  <a:lnTo>
                    <a:pt x="113" y="177"/>
                  </a:lnTo>
                  <a:lnTo>
                    <a:pt x="178" y="177"/>
                  </a:lnTo>
                  <a:lnTo>
                    <a:pt x="191" y="210"/>
                  </a:lnTo>
                  <a:lnTo>
                    <a:pt x="206" y="208"/>
                  </a:lnTo>
                  <a:lnTo>
                    <a:pt x="222" y="157"/>
                  </a:lnTo>
                  <a:lnTo>
                    <a:pt x="274" y="161"/>
                  </a:lnTo>
                  <a:lnTo>
                    <a:pt x="312" y="182"/>
                  </a:lnTo>
                  <a:lnTo>
                    <a:pt x="302" y="159"/>
                  </a:lnTo>
                  <a:lnTo>
                    <a:pt x="245" y="140"/>
                  </a:lnTo>
                  <a:lnTo>
                    <a:pt x="235" y="72"/>
                  </a:lnTo>
                  <a:lnTo>
                    <a:pt x="255" y="61"/>
                  </a:lnTo>
                  <a:lnTo>
                    <a:pt x="229" y="14"/>
                  </a:lnTo>
                  <a:lnTo>
                    <a:pt x="235" y="0"/>
                  </a:lnTo>
                  <a:lnTo>
                    <a:pt x="306" y="0"/>
                  </a:lnTo>
                  <a:lnTo>
                    <a:pt x="337" y="22"/>
                  </a:lnTo>
                  <a:lnTo>
                    <a:pt x="341" y="49"/>
                  </a:lnTo>
                  <a:lnTo>
                    <a:pt x="394" y="74"/>
                  </a:lnTo>
                  <a:lnTo>
                    <a:pt x="431" y="72"/>
                  </a:lnTo>
                  <a:lnTo>
                    <a:pt x="437" y="94"/>
                  </a:lnTo>
                  <a:lnTo>
                    <a:pt x="407" y="115"/>
                  </a:lnTo>
                  <a:lnTo>
                    <a:pt x="415" y="136"/>
                  </a:lnTo>
                  <a:lnTo>
                    <a:pt x="468" y="129"/>
                  </a:lnTo>
                  <a:lnTo>
                    <a:pt x="503" y="100"/>
                  </a:lnTo>
                  <a:lnTo>
                    <a:pt x="531" y="96"/>
                  </a:lnTo>
                  <a:lnTo>
                    <a:pt x="556" y="72"/>
                  </a:lnTo>
                  <a:lnTo>
                    <a:pt x="606" y="72"/>
                  </a:lnTo>
                  <a:lnTo>
                    <a:pt x="668" y="119"/>
                  </a:lnTo>
                  <a:lnTo>
                    <a:pt x="672" y="143"/>
                  </a:lnTo>
                  <a:lnTo>
                    <a:pt x="733" y="171"/>
                  </a:lnTo>
                  <a:lnTo>
                    <a:pt x="735" y="213"/>
                  </a:lnTo>
                  <a:lnTo>
                    <a:pt x="707" y="290"/>
                  </a:lnTo>
                  <a:lnTo>
                    <a:pt x="742" y="318"/>
                  </a:lnTo>
                  <a:lnTo>
                    <a:pt x="753" y="436"/>
                  </a:lnTo>
                  <a:lnTo>
                    <a:pt x="788" y="524"/>
                  </a:lnTo>
                  <a:lnTo>
                    <a:pt x="780" y="545"/>
                  </a:lnTo>
                  <a:lnTo>
                    <a:pt x="774" y="562"/>
                  </a:lnTo>
                  <a:lnTo>
                    <a:pt x="714" y="552"/>
                  </a:lnTo>
                  <a:lnTo>
                    <a:pt x="633" y="618"/>
                  </a:lnTo>
                  <a:lnTo>
                    <a:pt x="543" y="649"/>
                  </a:lnTo>
                  <a:lnTo>
                    <a:pt x="578" y="754"/>
                  </a:lnTo>
                  <a:lnTo>
                    <a:pt x="686" y="859"/>
                  </a:lnTo>
                  <a:lnTo>
                    <a:pt x="647" y="910"/>
                  </a:lnTo>
                  <a:lnTo>
                    <a:pt x="605" y="936"/>
                  </a:lnTo>
                  <a:lnTo>
                    <a:pt x="616" y="994"/>
                  </a:lnTo>
                  <a:lnTo>
                    <a:pt x="503" y="998"/>
                  </a:lnTo>
                  <a:lnTo>
                    <a:pt x="469" y="1022"/>
                  </a:lnTo>
                  <a:lnTo>
                    <a:pt x="413" y="1015"/>
                  </a:lnTo>
                  <a:lnTo>
                    <a:pt x="385" y="1036"/>
                  </a:lnTo>
                  <a:lnTo>
                    <a:pt x="322" y="1005"/>
                  </a:lnTo>
                  <a:lnTo>
                    <a:pt x="259" y="984"/>
                  </a:lnTo>
                  <a:lnTo>
                    <a:pt x="123" y="1015"/>
                  </a:lnTo>
                  <a:lnTo>
                    <a:pt x="147" y="873"/>
                  </a:lnTo>
                  <a:lnTo>
                    <a:pt x="189" y="813"/>
                  </a:lnTo>
                  <a:lnTo>
                    <a:pt x="28" y="761"/>
                  </a:lnTo>
                  <a:lnTo>
                    <a:pt x="35" y="726"/>
                  </a:lnTo>
                  <a:lnTo>
                    <a:pt x="17" y="659"/>
                  </a:lnTo>
                  <a:lnTo>
                    <a:pt x="17" y="597"/>
                  </a:lnTo>
                  <a:lnTo>
                    <a:pt x="0" y="552"/>
                  </a:lnTo>
                  <a:lnTo>
                    <a:pt x="17" y="513"/>
                  </a:lnTo>
                  <a:lnTo>
                    <a:pt x="17" y="433"/>
                  </a:lnTo>
                  <a:lnTo>
                    <a:pt x="84" y="378"/>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28" name="Freeform 28"/>
            <p:cNvSpPr>
              <a:spLocks noChangeAspect="1"/>
            </p:cNvSpPr>
            <p:nvPr/>
          </p:nvSpPr>
          <p:spPr bwMode="gray">
            <a:xfrm>
              <a:off x="3475402" y="8474382"/>
              <a:ext cx="1159270" cy="934372"/>
            </a:xfrm>
            <a:custGeom>
              <a:avLst/>
              <a:gdLst>
                <a:gd name="T0" fmla="*/ 102 w 315"/>
                <a:gd name="T1" fmla="*/ 126 h 248"/>
                <a:gd name="T2" fmla="*/ 14 w 315"/>
                <a:gd name="T3" fmla="*/ 91 h 248"/>
                <a:gd name="T4" fmla="*/ 0 w 315"/>
                <a:gd name="T5" fmla="*/ 48 h 248"/>
                <a:gd name="T6" fmla="*/ 58 w 315"/>
                <a:gd name="T7" fmla="*/ 0 h 248"/>
                <a:gd name="T8" fmla="*/ 106 w 315"/>
                <a:gd name="T9" fmla="*/ 28 h 248"/>
                <a:gd name="T10" fmla="*/ 176 w 315"/>
                <a:gd name="T11" fmla="*/ 0 h 248"/>
                <a:gd name="T12" fmla="*/ 280 w 315"/>
                <a:gd name="T13" fmla="*/ 14 h 248"/>
                <a:gd name="T14" fmla="*/ 263 w 315"/>
                <a:gd name="T15" fmla="*/ 70 h 248"/>
                <a:gd name="T16" fmla="*/ 315 w 315"/>
                <a:gd name="T17" fmla="*/ 91 h 248"/>
                <a:gd name="T18" fmla="*/ 315 w 315"/>
                <a:gd name="T19" fmla="*/ 153 h 248"/>
                <a:gd name="T20" fmla="*/ 287 w 315"/>
                <a:gd name="T21" fmla="*/ 199 h 248"/>
                <a:gd name="T22" fmla="*/ 284 w 315"/>
                <a:gd name="T23" fmla="*/ 248 h 248"/>
                <a:gd name="T24" fmla="*/ 245 w 315"/>
                <a:gd name="T25" fmla="*/ 244 h 248"/>
                <a:gd name="T26" fmla="*/ 192 w 315"/>
                <a:gd name="T27" fmla="*/ 178 h 248"/>
                <a:gd name="T28" fmla="*/ 158 w 315"/>
                <a:gd name="T29" fmla="*/ 185 h 248"/>
                <a:gd name="T30" fmla="*/ 102 w 315"/>
                <a:gd name="T31" fmla="*/ 126 h 2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5" h="248">
                  <a:moveTo>
                    <a:pt x="102" y="126"/>
                  </a:moveTo>
                  <a:lnTo>
                    <a:pt x="14" y="91"/>
                  </a:lnTo>
                  <a:lnTo>
                    <a:pt x="0" y="48"/>
                  </a:lnTo>
                  <a:lnTo>
                    <a:pt x="58" y="0"/>
                  </a:lnTo>
                  <a:lnTo>
                    <a:pt x="106" y="28"/>
                  </a:lnTo>
                  <a:lnTo>
                    <a:pt x="176" y="0"/>
                  </a:lnTo>
                  <a:lnTo>
                    <a:pt x="280" y="14"/>
                  </a:lnTo>
                  <a:lnTo>
                    <a:pt x="263" y="70"/>
                  </a:lnTo>
                  <a:lnTo>
                    <a:pt x="315" y="91"/>
                  </a:lnTo>
                  <a:lnTo>
                    <a:pt x="315" y="153"/>
                  </a:lnTo>
                  <a:lnTo>
                    <a:pt x="287" y="199"/>
                  </a:lnTo>
                  <a:lnTo>
                    <a:pt x="284" y="248"/>
                  </a:lnTo>
                  <a:lnTo>
                    <a:pt x="245" y="244"/>
                  </a:lnTo>
                  <a:lnTo>
                    <a:pt x="192" y="178"/>
                  </a:lnTo>
                  <a:lnTo>
                    <a:pt x="158" y="185"/>
                  </a:lnTo>
                  <a:lnTo>
                    <a:pt x="102" y="126"/>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29" name="Freeform 13" descr="Large checker board"/>
            <p:cNvSpPr>
              <a:spLocks/>
            </p:cNvSpPr>
            <p:nvPr/>
          </p:nvSpPr>
          <p:spPr bwMode="auto">
            <a:xfrm rot="21249101">
              <a:off x="5659623" y="9664314"/>
              <a:ext cx="2703754" cy="1253938"/>
            </a:xfrm>
            <a:custGeom>
              <a:avLst/>
              <a:gdLst>
                <a:gd name="T0" fmla="*/ 2147483647 w 1879"/>
                <a:gd name="T1" fmla="*/ 2147483647 h 907"/>
                <a:gd name="T2" fmla="*/ 2147483647 w 1879"/>
                <a:gd name="T3" fmla="*/ 2147483647 h 907"/>
                <a:gd name="T4" fmla="*/ 2147483647 w 1879"/>
                <a:gd name="T5" fmla="*/ 2147483647 h 907"/>
                <a:gd name="T6" fmla="*/ 2147483647 w 1879"/>
                <a:gd name="T7" fmla="*/ 2147483647 h 907"/>
                <a:gd name="T8" fmla="*/ 2147483647 w 1879"/>
                <a:gd name="T9" fmla="*/ 2147483647 h 907"/>
                <a:gd name="T10" fmla="*/ 2147483647 w 1879"/>
                <a:gd name="T11" fmla="*/ 2147483647 h 907"/>
                <a:gd name="T12" fmla="*/ 2147483647 w 1879"/>
                <a:gd name="T13" fmla="*/ 2147483647 h 907"/>
                <a:gd name="T14" fmla="*/ 2147483647 w 1879"/>
                <a:gd name="T15" fmla="*/ 2147483647 h 907"/>
                <a:gd name="T16" fmla="*/ 2147483647 w 1879"/>
                <a:gd name="T17" fmla="*/ 2147483647 h 907"/>
                <a:gd name="T18" fmla="*/ 2147483647 w 1879"/>
                <a:gd name="T19" fmla="*/ 2147483647 h 907"/>
                <a:gd name="T20" fmla="*/ 2147483647 w 1879"/>
                <a:gd name="T21" fmla="*/ 2147483647 h 907"/>
                <a:gd name="T22" fmla="*/ 2147483647 w 1879"/>
                <a:gd name="T23" fmla="*/ 2147483647 h 907"/>
                <a:gd name="T24" fmla="*/ 2147483647 w 1879"/>
                <a:gd name="T25" fmla="*/ 2147483647 h 907"/>
                <a:gd name="T26" fmla="*/ 2147483647 w 1879"/>
                <a:gd name="T27" fmla="*/ 2147483647 h 907"/>
                <a:gd name="T28" fmla="*/ 2147483647 w 1879"/>
                <a:gd name="T29" fmla="*/ 2147483647 h 907"/>
                <a:gd name="T30" fmla="*/ 2147483647 w 1879"/>
                <a:gd name="T31" fmla="*/ 2147483647 h 907"/>
                <a:gd name="T32" fmla="*/ 2147483647 w 1879"/>
                <a:gd name="T33" fmla="*/ 2147483647 h 907"/>
                <a:gd name="T34" fmla="*/ 2147483647 w 1879"/>
                <a:gd name="T35" fmla="*/ 2147483647 h 907"/>
                <a:gd name="T36" fmla="*/ 2147483647 w 1879"/>
                <a:gd name="T37" fmla="*/ 2147483647 h 907"/>
                <a:gd name="T38" fmla="*/ 2147483647 w 1879"/>
                <a:gd name="T39" fmla="*/ 2147483647 h 907"/>
                <a:gd name="T40" fmla="*/ 2147483647 w 1879"/>
                <a:gd name="T41" fmla="*/ 2147483647 h 907"/>
                <a:gd name="T42" fmla="*/ 2147483647 w 1879"/>
                <a:gd name="T43" fmla="*/ 2147483647 h 907"/>
                <a:gd name="T44" fmla="*/ 2147483647 w 1879"/>
                <a:gd name="T45" fmla="*/ 2147483647 h 907"/>
                <a:gd name="T46" fmla="*/ 2147483647 w 1879"/>
                <a:gd name="T47" fmla="*/ 2147483647 h 907"/>
                <a:gd name="T48" fmla="*/ 2147483647 w 1879"/>
                <a:gd name="T49" fmla="*/ 2147483647 h 907"/>
                <a:gd name="T50" fmla="*/ 2147483647 w 1879"/>
                <a:gd name="T51" fmla="*/ 2147483647 h 907"/>
                <a:gd name="T52" fmla="*/ 2147483647 w 1879"/>
                <a:gd name="T53" fmla="*/ 2147483647 h 907"/>
                <a:gd name="T54" fmla="*/ 2147483647 w 1879"/>
                <a:gd name="T55" fmla="*/ 2147483647 h 907"/>
                <a:gd name="T56" fmla="*/ 2147483647 w 1879"/>
                <a:gd name="T57" fmla="*/ 2147483647 h 907"/>
                <a:gd name="T58" fmla="*/ 2147483647 w 1879"/>
                <a:gd name="T59" fmla="*/ 2147483647 h 907"/>
                <a:gd name="T60" fmla="*/ 2147483647 w 1879"/>
                <a:gd name="T61" fmla="*/ 2147483647 h 907"/>
                <a:gd name="T62" fmla="*/ 2147483647 w 1879"/>
                <a:gd name="T63" fmla="*/ 2147483647 h 907"/>
                <a:gd name="T64" fmla="*/ 2147483647 w 1879"/>
                <a:gd name="T65" fmla="*/ 2147483647 h 907"/>
                <a:gd name="T66" fmla="*/ 2147483647 w 1879"/>
                <a:gd name="T67" fmla="*/ 2147483647 h 907"/>
                <a:gd name="T68" fmla="*/ 2147483647 w 1879"/>
                <a:gd name="T69" fmla="*/ 2147483647 h 907"/>
                <a:gd name="T70" fmla="*/ 2147483647 w 1879"/>
                <a:gd name="T71" fmla="*/ 0 h 907"/>
                <a:gd name="T72" fmla="*/ 2147483647 w 1879"/>
                <a:gd name="T73" fmla="*/ 2147483647 h 907"/>
                <a:gd name="T74" fmla="*/ 2147483647 w 1879"/>
                <a:gd name="T75" fmla="*/ 2147483647 h 9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879"/>
                <a:gd name="T115" fmla="*/ 0 h 907"/>
                <a:gd name="T116" fmla="*/ 1879 w 1879"/>
                <a:gd name="T117" fmla="*/ 907 h 9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879" h="907">
                  <a:moveTo>
                    <a:pt x="1089" y="64"/>
                  </a:moveTo>
                  <a:lnTo>
                    <a:pt x="1080" y="98"/>
                  </a:lnTo>
                  <a:lnTo>
                    <a:pt x="1002" y="123"/>
                  </a:lnTo>
                  <a:lnTo>
                    <a:pt x="963" y="200"/>
                  </a:lnTo>
                  <a:lnTo>
                    <a:pt x="861" y="230"/>
                  </a:lnTo>
                  <a:lnTo>
                    <a:pt x="835" y="278"/>
                  </a:lnTo>
                  <a:lnTo>
                    <a:pt x="833" y="351"/>
                  </a:lnTo>
                  <a:lnTo>
                    <a:pt x="856" y="424"/>
                  </a:lnTo>
                  <a:lnTo>
                    <a:pt x="856" y="458"/>
                  </a:lnTo>
                  <a:lnTo>
                    <a:pt x="819" y="471"/>
                  </a:lnTo>
                  <a:lnTo>
                    <a:pt x="804" y="435"/>
                  </a:lnTo>
                  <a:lnTo>
                    <a:pt x="739" y="428"/>
                  </a:lnTo>
                  <a:lnTo>
                    <a:pt x="690" y="407"/>
                  </a:lnTo>
                  <a:lnTo>
                    <a:pt x="669" y="427"/>
                  </a:lnTo>
                  <a:lnTo>
                    <a:pt x="520" y="429"/>
                  </a:lnTo>
                  <a:lnTo>
                    <a:pt x="427" y="476"/>
                  </a:lnTo>
                  <a:lnTo>
                    <a:pt x="368" y="469"/>
                  </a:lnTo>
                  <a:lnTo>
                    <a:pt x="313" y="427"/>
                  </a:lnTo>
                  <a:lnTo>
                    <a:pt x="263" y="416"/>
                  </a:lnTo>
                  <a:lnTo>
                    <a:pt x="230" y="441"/>
                  </a:lnTo>
                  <a:lnTo>
                    <a:pt x="212" y="469"/>
                  </a:lnTo>
                  <a:lnTo>
                    <a:pt x="187" y="481"/>
                  </a:lnTo>
                  <a:lnTo>
                    <a:pt x="146" y="453"/>
                  </a:lnTo>
                  <a:lnTo>
                    <a:pt x="128" y="412"/>
                  </a:lnTo>
                  <a:lnTo>
                    <a:pt x="91" y="396"/>
                  </a:lnTo>
                  <a:lnTo>
                    <a:pt x="48" y="393"/>
                  </a:lnTo>
                  <a:lnTo>
                    <a:pt x="0" y="405"/>
                  </a:lnTo>
                  <a:lnTo>
                    <a:pt x="29" y="444"/>
                  </a:lnTo>
                  <a:lnTo>
                    <a:pt x="60" y="470"/>
                  </a:lnTo>
                  <a:lnTo>
                    <a:pt x="56" y="554"/>
                  </a:lnTo>
                  <a:lnTo>
                    <a:pt x="24" y="585"/>
                  </a:lnTo>
                  <a:lnTo>
                    <a:pt x="93" y="636"/>
                  </a:lnTo>
                  <a:lnTo>
                    <a:pt x="134" y="648"/>
                  </a:lnTo>
                  <a:lnTo>
                    <a:pt x="171" y="633"/>
                  </a:lnTo>
                  <a:lnTo>
                    <a:pt x="203" y="662"/>
                  </a:lnTo>
                  <a:lnTo>
                    <a:pt x="257" y="687"/>
                  </a:lnTo>
                  <a:lnTo>
                    <a:pt x="572" y="648"/>
                  </a:lnTo>
                  <a:lnTo>
                    <a:pt x="595" y="634"/>
                  </a:lnTo>
                  <a:lnTo>
                    <a:pt x="624" y="632"/>
                  </a:lnTo>
                  <a:lnTo>
                    <a:pt x="634" y="641"/>
                  </a:lnTo>
                  <a:lnTo>
                    <a:pt x="636" y="700"/>
                  </a:lnTo>
                  <a:lnTo>
                    <a:pt x="649" y="735"/>
                  </a:lnTo>
                  <a:lnTo>
                    <a:pt x="700" y="775"/>
                  </a:lnTo>
                  <a:lnTo>
                    <a:pt x="719" y="781"/>
                  </a:lnTo>
                  <a:lnTo>
                    <a:pt x="759" y="815"/>
                  </a:lnTo>
                  <a:lnTo>
                    <a:pt x="995" y="878"/>
                  </a:lnTo>
                  <a:lnTo>
                    <a:pt x="1200" y="907"/>
                  </a:lnTo>
                  <a:lnTo>
                    <a:pt x="1241" y="886"/>
                  </a:lnTo>
                  <a:lnTo>
                    <a:pt x="1282" y="840"/>
                  </a:lnTo>
                  <a:lnTo>
                    <a:pt x="1344" y="829"/>
                  </a:lnTo>
                  <a:lnTo>
                    <a:pt x="1430" y="853"/>
                  </a:lnTo>
                  <a:lnTo>
                    <a:pt x="1455" y="817"/>
                  </a:lnTo>
                  <a:lnTo>
                    <a:pt x="1553" y="831"/>
                  </a:lnTo>
                  <a:lnTo>
                    <a:pt x="1564" y="796"/>
                  </a:lnTo>
                  <a:lnTo>
                    <a:pt x="1602" y="779"/>
                  </a:lnTo>
                  <a:lnTo>
                    <a:pt x="1651" y="732"/>
                  </a:lnTo>
                  <a:lnTo>
                    <a:pt x="1701" y="721"/>
                  </a:lnTo>
                  <a:lnTo>
                    <a:pt x="1702" y="630"/>
                  </a:lnTo>
                  <a:lnTo>
                    <a:pt x="1745" y="550"/>
                  </a:lnTo>
                  <a:lnTo>
                    <a:pt x="1716" y="510"/>
                  </a:lnTo>
                  <a:lnTo>
                    <a:pt x="1736" y="477"/>
                  </a:lnTo>
                  <a:lnTo>
                    <a:pt x="1853" y="480"/>
                  </a:lnTo>
                  <a:lnTo>
                    <a:pt x="1875" y="444"/>
                  </a:lnTo>
                  <a:lnTo>
                    <a:pt x="1879" y="356"/>
                  </a:lnTo>
                  <a:lnTo>
                    <a:pt x="1827" y="197"/>
                  </a:lnTo>
                  <a:lnTo>
                    <a:pt x="1829" y="137"/>
                  </a:lnTo>
                  <a:lnTo>
                    <a:pt x="1797" y="91"/>
                  </a:lnTo>
                  <a:lnTo>
                    <a:pt x="1640" y="96"/>
                  </a:lnTo>
                  <a:lnTo>
                    <a:pt x="1583" y="38"/>
                  </a:lnTo>
                  <a:lnTo>
                    <a:pt x="1547" y="17"/>
                  </a:lnTo>
                  <a:lnTo>
                    <a:pt x="1400" y="0"/>
                  </a:lnTo>
                  <a:lnTo>
                    <a:pt x="1355" y="79"/>
                  </a:lnTo>
                  <a:lnTo>
                    <a:pt x="1311" y="112"/>
                  </a:lnTo>
                  <a:lnTo>
                    <a:pt x="1273" y="126"/>
                  </a:lnTo>
                  <a:lnTo>
                    <a:pt x="1172" y="119"/>
                  </a:lnTo>
                  <a:lnTo>
                    <a:pt x="1089" y="64"/>
                  </a:lnTo>
                </a:path>
              </a:pathLst>
            </a:custGeom>
            <a:grpFill/>
            <a:ln w="12700">
              <a:solidFill>
                <a:schemeClr val="bg1"/>
              </a:solidFill>
              <a:round/>
              <a:headEnd/>
              <a:tailEnd/>
            </a:ln>
          </p:spPr>
          <p:txBody>
            <a:bodyPr/>
            <a:lstStyle/>
            <a:p>
              <a:pPr>
                <a:defRPr/>
              </a:pPr>
              <a:endParaRPr lang="de-AT" dirty="0">
                <a:solidFill>
                  <a:srgbClr val="000000"/>
                </a:solidFill>
              </a:endParaRPr>
            </a:p>
          </p:txBody>
        </p:sp>
      </p:grpSp>
      <p:sp>
        <p:nvSpPr>
          <p:cNvPr id="11286" name="Rectangle 22"/>
          <p:cNvSpPr>
            <a:spLocks noGrp="1" noChangeArrowheads="1"/>
          </p:cNvSpPr>
          <p:nvPr>
            <p:ph type="ctrTitle"/>
          </p:nvPr>
        </p:nvSpPr>
        <p:spPr>
          <a:xfrm>
            <a:off x="2719964" y="885825"/>
            <a:ext cx="7567050" cy="2376488"/>
          </a:xfrm>
        </p:spPr>
        <p:txBody>
          <a:bodyPr/>
          <a:lstStyle>
            <a:lvl1pPr>
              <a:defRPr/>
            </a:lvl1pPr>
          </a:lstStyle>
          <a:p>
            <a:r>
              <a:rPr lang="fr-FR"/>
              <a:t>Cliquez pour modifier le style du titre</a:t>
            </a:r>
            <a:endParaRPr lang="de-DE"/>
          </a:p>
        </p:txBody>
      </p:sp>
      <p:sp>
        <p:nvSpPr>
          <p:cNvPr id="11287" name="Rectangle 23"/>
          <p:cNvSpPr>
            <a:spLocks noGrp="1" noChangeArrowheads="1"/>
          </p:cNvSpPr>
          <p:nvPr>
            <p:ph type="subTitle" idx="1"/>
          </p:nvPr>
        </p:nvSpPr>
        <p:spPr>
          <a:xfrm>
            <a:off x="2719964" y="3405188"/>
            <a:ext cx="7567050" cy="1752600"/>
          </a:xfrm>
        </p:spPr>
        <p:txBody>
          <a:bodyPr/>
          <a:lstStyle>
            <a:lvl1pPr marL="0" indent="0" algn="ctr">
              <a:buFontTx/>
              <a:buNone/>
              <a:defRPr/>
            </a:lvl1pPr>
          </a:lstStyle>
          <a:p>
            <a:r>
              <a:rPr lang="fr-FR"/>
              <a:t>Cliquez pour modifier le style des sous-titres du masque</a:t>
            </a:r>
            <a:endParaRPr lang="de-DE"/>
          </a:p>
        </p:txBody>
      </p:sp>
      <p:sp>
        <p:nvSpPr>
          <p:cNvPr id="20" name="Rectangle 24"/>
          <p:cNvSpPr>
            <a:spLocks noGrp="1" noChangeArrowheads="1"/>
          </p:cNvSpPr>
          <p:nvPr userDrawn="1">
            <p:ph type="dt" sz="half" idx="10"/>
          </p:nvPr>
        </p:nvSpPr>
        <p:spPr>
          <a:xfrm>
            <a:off x="514350" y="6245225"/>
            <a:ext cx="2400300" cy="476250"/>
          </a:xfrm>
          <a:prstGeom prst="rect">
            <a:avLst/>
          </a:prstGeom>
        </p:spPr>
        <p:txBody>
          <a:bodyPr/>
          <a:lstStyle>
            <a:lvl1pPr>
              <a:defRPr>
                <a:solidFill>
                  <a:schemeClr val="bg1"/>
                </a:solidFill>
                <a:latin typeface="Arial" charset="0"/>
                <a:cs typeface="Arial" charset="0"/>
              </a:defRPr>
            </a:lvl1pPr>
          </a:lstStyle>
          <a:p>
            <a:pPr fontAlgn="base">
              <a:spcBef>
                <a:spcPct val="0"/>
              </a:spcBef>
              <a:spcAft>
                <a:spcPct val="0"/>
              </a:spcAft>
              <a:defRPr/>
            </a:pPr>
            <a:endParaRPr lang="de-DE" dirty="0">
              <a:solidFill>
                <a:srgbClr val="FFFFFF"/>
              </a:solidFill>
            </a:endParaRPr>
          </a:p>
        </p:txBody>
      </p:sp>
      <p:sp>
        <p:nvSpPr>
          <p:cNvPr id="21" name="Rectangle 25"/>
          <p:cNvSpPr>
            <a:spLocks noGrp="1" noChangeArrowheads="1"/>
          </p:cNvSpPr>
          <p:nvPr userDrawn="1">
            <p:ph type="ftr" sz="quarter" idx="11"/>
          </p:nvPr>
        </p:nvSpPr>
        <p:spPr>
          <a:xfrm>
            <a:off x="3514725" y="6245225"/>
            <a:ext cx="3257550" cy="476250"/>
          </a:xfrm>
          <a:prstGeom prst="rect">
            <a:avLst/>
          </a:prstGeom>
        </p:spPr>
        <p:txBody>
          <a:bodyPr/>
          <a:lstStyle>
            <a:lvl1pPr algn="l">
              <a:defRPr>
                <a:latin typeface="Arial" charset="0"/>
                <a:cs typeface="Arial" charset="0"/>
              </a:defRPr>
            </a:lvl1pPr>
          </a:lstStyle>
          <a:p>
            <a:pPr fontAlgn="base">
              <a:spcBef>
                <a:spcPct val="0"/>
              </a:spcBef>
              <a:spcAft>
                <a:spcPct val="0"/>
              </a:spcAft>
              <a:defRPr/>
            </a:pPr>
            <a:endParaRPr lang="de-DE" dirty="0">
              <a:solidFill>
                <a:srgbClr val="000000"/>
              </a:solidFill>
            </a:endParaRPr>
          </a:p>
        </p:txBody>
      </p:sp>
      <p:sp>
        <p:nvSpPr>
          <p:cNvPr id="22" name="Rectangle 26"/>
          <p:cNvSpPr>
            <a:spLocks noGrp="1" noChangeArrowheads="1"/>
          </p:cNvSpPr>
          <p:nvPr userDrawn="1">
            <p:ph type="sldNum" sz="quarter" idx="12"/>
          </p:nvPr>
        </p:nvSpPr>
        <p:spPr>
          <a:xfrm>
            <a:off x="7372350" y="6245225"/>
            <a:ext cx="2400300" cy="476250"/>
          </a:xfrm>
        </p:spPr>
        <p:txBody>
          <a:bodyPr/>
          <a:lstStyle>
            <a:lvl1pPr algn="r">
              <a:defRPr>
                <a:solidFill>
                  <a:schemeClr val="bg1"/>
                </a:solidFill>
              </a:defRPr>
            </a:lvl1pPr>
          </a:lstStyle>
          <a:p>
            <a:pPr>
              <a:defRPr/>
            </a:pPr>
            <a:fld id="{63E7D474-CF8D-4645-8727-71F676A60785}" type="slidenum">
              <a:rPr lang="de-DE">
                <a:solidFill>
                  <a:srgbClr val="FFFFFF"/>
                </a:solidFill>
              </a:rPr>
              <a:pPr>
                <a:defRPr/>
              </a:pPr>
              <a:t>‹#›</a:t>
            </a:fld>
            <a:endParaRPr lang="de-DE" dirty="0">
              <a:solidFill>
                <a:srgbClr val="FFFFFF"/>
              </a:solidFill>
            </a:endParaRPr>
          </a:p>
        </p:txBody>
      </p:sp>
      <p:cxnSp>
        <p:nvCxnSpPr>
          <p:cNvPr id="31" name="Connecteur droit 30"/>
          <p:cNvCxnSpPr/>
          <p:nvPr userDrawn="1"/>
        </p:nvCxnSpPr>
        <p:spPr>
          <a:xfrm>
            <a:off x="2761028" y="428741"/>
            <a:ext cx="0" cy="5737225"/>
          </a:xfrm>
          <a:prstGeom prst="line">
            <a:avLst/>
          </a:prstGeom>
          <a:ln>
            <a:solidFill>
              <a:schemeClr val="accent3">
                <a:lumMod val="85000"/>
              </a:schemeClr>
            </a:solidFill>
          </a:ln>
        </p:spPr>
        <p:style>
          <a:lnRef idx="1">
            <a:schemeClr val="accent1"/>
          </a:lnRef>
          <a:fillRef idx="0">
            <a:schemeClr val="accent1"/>
          </a:fillRef>
          <a:effectRef idx="0">
            <a:schemeClr val="accent1"/>
          </a:effectRef>
          <a:fontRef idx="minor">
            <a:schemeClr val="tx1"/>
          </a:fontRef>
        </p:style>
      </p:cxnSp>
      <p:pic>
        <p:nvPicPr>
          <p:cNvPr id="32" name="Picture 2" descr="CREOS logo"/>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8782" y="1263650"/>
            <a:ext cx="1535773" cy="45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Picture 2" descr="http://www.rwe.com/web/cms/proxy?r=l%2BVIP9ghHrroZ%2BL3ZzIF2pGgN26LJT1ypkzNW7rnOf5XdnVJ%2B1sl6vt1vQhg9Z8%2BO9lpOztFvX7Jc89s9i7e%2B30JLQbnDUrL%2FVoM9j1nOF0h%2BxsOZod9xi0OZ%2FhKcYKUBoAdiVwqwXgE%2FC9vzLKQcO1Os%2BnJfq07tlfgp7ucsJV0Pg1B3qi8XNi0PoebO4ZAgII6J3L%2ByV5kECQ%2BjTPkrXVyn3WTony0eKWGqM64wShj8w2zYZoe8gHgCx9ntxlgift1OyHz%2B88jd5506c1cZMsC9X38PhU6qy7bM3KYPDbJOTgXxah1hXkcv23YfX4Kf2xdoacCRlHADuIvvVbNVEBJpDfvYfsuhpyktjspGrpMTudRpd6yAT8Hwr3NKW917C4zpH6EbAKdXdVILw9pyjur0EeaucqsEF64VmSJUVg%3D"/>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8782" y="350838"/>
            <a:ext cx="1535773" cy="596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Picture 25"/>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411793" y="1878013"/>
            <a:ext cx="1767946"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Picture 3"/>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415232" y="4689475"/>
            <a:ext cx="1761067" cy="350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Picture 2" descr="D:\Users\depardon\AppData\Local\Microsoft\Windows\Temporary Internet Files\Content.Outlook\T2K2HMEA\TransnetBW_Logo.jpg"/>
          <p:cNvPicPr>
            <a:picLocks noChangeAspect="1" noChangeArrowheads="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318964" y="5265738"/>
            <a:ext cx="1955403"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Picture 14" descr="C:\Users\stut\AppData\Local\Microsoft\Windows\Temporary Internet Files\Content.Outlook\XFQDQBXX\EPEX SPOT_Logo (3).jpg"/>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33382" y="2655957"/>
            <a:ext cx="1499658"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Picture 4" descr="http://upload.wikimedia.org/wikipedia/de/thumb/5/5e/Logo_Austrian_Power_Grid.svg/193px-Logo_Austrian_Power_Grid.svg.png"/>
          <p:cNvPicPr>
            <a:picLocks noChangeAspect="1" noChangeArrowheads="1"/>
          </p:cNvPicPr>
          <p:nvPr userDrawn="1"/>
        </p:nvPicPr>
        <p:blipFill>
          <a:blip r:embed="rId8">
            <a:extLst>
              <a:ext uri="{28A0092B-C50C-407E-A947-70E740481C1C}">
                <a14:useLocalDpi xmlns:a14="http://schemas.microsoft.com/office/drawing/2010/main" val="0"/>
              </a:ext>
            </a:extLst>
          </a:blip>
          <a:srcRect/>
          <a:stretch>
            <a:fillRect/>
          </a:stretch>
        </p:blipFill>
        <p:spPr bwMode="auto">
          <a:xfrm>
            <a:off x="575175" y="5624513"/>
            <a:ext cx="1442906"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Picture 2" descr="Image1"/>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957008" y="3823973"/>
            <a:ext cx="677522" cy="6800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Image 1" descr="C:\Users\thomas\AppData\Local\Microsoft\Windows\Temporary Internet Files\Content.Outlook\FZ5PXOSS\EPEXSPOT+Belgium_4C_noSA (003).PNG"/>
          <p:cNvPicPr>
            <a:picLocks noChangeAspect="1" noChangeArrowheads="1"/>
          </p:cNvPicPr>
          <p:nvPr userDrawn="1"/>
        </p:nvPicPr>
        <p:blipFill>
          <a:blip r:embed="rId10">
            <a:extLst>
              <a:ext uri="{28A0092B-C50C-407E-A947-70E740481C1C}">
                <a14:useLocalDpi xmlns:a14="http://schemas.microsoft.com/office/drawing/2010/main" val="0"/>
              </a:ext>
            </a:extLst>
          </a:blip>
          <a:srcRect/>
          <a:stretch>
            <a:fillRect/>
          </a:stretch>
        </p:blipFill>
        <p:spPr bwMode="auto">
          <a:xfrm>
            <a:off x="533410" y="3215116"/>
            <a:ext cx="1487053" cy="5190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793966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cxnSp>
        <p:nvCxnSpPr>
          <p:cNvPr id="4" name="Connecteur droit 3"/>
          <p:cNvCxnSpPr/>
          <p:nvPr userDrawn="1"/>
        </p:nvCxnSpPr>
        <p:spPr>
          <a:xfrm flipH="1">
            <a:off x="0" y="908050"/>
            <a:ext cx="10287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contenu 2"/>
          <p:cNvSpPr>
            <a:spLocks noGrp="1"/>
          </p:cNvSpPr>
          <p:nvPr>
            <p:ph idx="1"/>
          </p:nvPr>
        </p:nvSpPr>
        <p:spPr>
          <a:xfrm>
            <a:off x="463500" y="993629"/>
            <a:ext cx="9360000" cy="4069345"/>
          </a:xfrm>
        </p:spPr>
        <p:txBody>
          <a:bodyPr/>
          <a:lstStyle>
            <a:lvl1pPr algn="just">
              <a:defRPr sz="2400"/>
            </a:lvl1pPr>
            <a:lvl2pPr algn="just">
              <a:defRPr sz="2000"/>
            </a:lvl2pPr>
            <a:lvl3pPr algn="just">
              <a:defRPr sz="2000"/>
            </a:lvl3pPr>
            <a:lvl4pPr algn="just">
              <a:defRPr sz="1800"/>
            </a:lvl4pPr>
            <a:lvl5pPr algn="just">
              <a:defRPr sz="18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Espace réservé du numéro de diapositive 7"/>
          <p:cNvSpPr>
            <a:spLocks noGrp="1"/>
          </p:cNvSpPr>
          <p:nvPr>
            <p:ph type="sldNum" sz="quarter" idx="10"/>
          </p:nvPr>
        </p:nvSpPr>
        <p:spPr/>
        <p:txBody>
          <a:bodyPr/>
          <a:lstStyle>
            <a:lvl1pPr>
              <a:defRPr/>
            </a:lvl1pPr>
          </a:lstStyle>
          <a:p>
            <a:pPr>
              <a:defRPr/>
            </a:pPr>
            <a:fld id="{21C1AC3D-F6BF-4FDE-8FD7-5FE51F56C53B}"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21640715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1487637" y="4406950"/>
            <a:ext cx="8068916" cy="1362075"/>
          </a:xfrm>
        </p:spPr>
        <p:txBody>
          <a:bodyPr anchor="t"/>
          <a:lstStyle>
            <a:lvl1pPr algn="l">
              <a:defRPr sz="4000" b="1" cap="all"/>
            </a:lvl1pPr>
          </a:lstStyle>
          <a:p>
            <a:r>
              <a:rPr lang="fr-FR"/>
              <a:t>Cliquez pour modifier le style du titre</a:t>
            </a:r>
            <a:endParaRPr lang="en-US"/>
          </a:p>
        </p:txBody>
      </p:sp>
      <p:sp>
        <p:nvSpPr>
          <p:cNvPr id="3" name="Espace réservé du texte 2"/>
          <p:cNvSpPr>
            <a:spLocks noGrp="1"/>
          </p:cNvSpPr>
          <p:nvPr>
            <p:ph type="body" idx="1"/>
          </p:nvPr>
        </p:nvSpPr>
        <p:spPr>
          <a:xfrm>
            <a:off x="1487637" y="2906713"/>
            <a:ext cx="8068916"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Cliquez pour modifier les styles du texte du masque</a:t>
            </a:r>
          </a:p>
        </p:txBody>
      </p:sp>
      <p:sp>
        <p:nvSpPr>
          <p:cNvPr id="4" name="Rectangle 6"/>
          <p:cNvSpPr>
            <a:spLocks noGrp="1" noChangeArrowheads="1"/>
          </p:cNvSpPr>
          <p:nvPr>
            <p:ph type="sldNum" sz="quarter" idx="10"/>
          </p:nvPr>
        </p:nvSpPr>
        <p:spPr>
          <a:ln/>
        </p:spPr>
        <p:txBody>
          <a:bodyPr/>
          <a:lstStyle>
            <a:lvl1pPr>
              <a:defRPr/>
            </a:lvl1pPr>
          </a:lstStyle>
          <a:p>
            <a:pPr>
              <a:defRPr/>
            </a:pPr>
            <a:fld id="{5B513384-8A34-4317-A14E-F53F01762B1F}"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11559374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contenu 2"/>
          <p:cNvSpPr>
            <a:spLocks noGrp="1"/>
          </p:cNvSpPr>
          <p:nvPr>
            <p:ph sz="half" idx="1"/>
          </p:nvPr>
        </p:nvSpPr>
        <p:spPr>
          <a:xfrm>
            <a:off x="1498410" y="1052516"/>
            <a:ext cx="4307681"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p:cNvSpPr>
            <a:spLocks noGrp="1"/>
          </p:cNvSpPr>
          <p:nvPr>
            <p:ph sz="half" idx="2"/>
          </p:nvPr>
        </p:nvSpPr>
        <p:spPr>
          <a:xfrm>
            <a:off x="5977563" y="1052516"/>
            <a:ext cx="4309467"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07E6DACF-6E69-402E-94F8-33647B6DEC5A}"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21361998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25" y="1"/>
            <a:ext cx="9211951" cy="908720"/>
          </a:xfrm>
        </p:spPr>
        <p:txBody>
          <a:bodyPr/>
          <a:lstStyle>
            <a:lvl1pPr>
              <a:defRPr/>
            </a:lvl1pPr>
          </a:lstStyle>
          <a:p>
            <a:r>
              <a:rPr lang="fr-FR" dirty="0"/>
              <a:t>Cliquez pour modifier le style du titre</a:t>
            </a:r>
            <a:endParaRPr lang="en-US" dirty="0"/>
          </a:p>
        </p:txBody>
      </p:sp>
      <p:sp>
        <p:nvSpPr>
          <p:cNvPr id="3" name="Espace réservé du texte 2"/>
          <p:cNvSpPr>
            <a:spLocks noGrp="1"/>
          </p:cNvSpPr>
          <p:nvPr>
            <p:ph type="body" idx="1"/>
          </p:nvPr>
        </p:nvSpPr>
        <p:spPr>
          <a:xfrm>
            <a:off x="1530498" y="1535117"/>
            <a:ext cx="4064850" cy="639763"/>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4" name="Espace réservé du contenu 3"/>
          <p:cNvSpPr>
            <a:spLocks noGrp="1"/>
          </p:cNvSpPr>
          <p:nvPr>
            <p:ph sz="half" idx="2"/>
          </p:nvPr>
        </p:nvSpPr>
        <p:spPr>
          <a:xfrm>
            <a:off x="1530498" y="2174875"/>
            <a:ext cx="406485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Espace réservé du texte 4"/>
          <p:cNvSpPr>
            <a:spLocks noGrp="1"/>
          </p:cNvSpPr>
          <p:nvPr>
            <p:ph type="body" sz="quarter" idx="3"/>
          </p:nvPr>
        </p:nvSpPr>
        <p:spPr>
          <a:xfrm>
            <a:off x="5706218" y="1535117"/>
            <a:ext cx="4066446" cy="639763"/>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Cliquez pour modifier les styles du texte du masque</a:t>
            </a:r>
          </a:p>
        </p:txBody>
      </p:sp>
      <p:sp>
        <p:nvSpPr>
          <p:cNvPr id="6" name="Espace réservé du contenu 5"/>
          <p:cNvSpPr>
            <a:spLocks noGrp="1"/>
          </p:cNvSpPr>
          <p:nvPr>
            <p:ph sz="quarter" idx="4"/>
          </p:nvPr>
        </p:nvSpPr>
        <p:spPr>
          <a:xfrm>
            <a:off x="5706218" y="2174875"/>
            <a:ext cx="406644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4A09077F-77B6-45A4-8951-53F8C4710FD6}"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44881446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Rectangle 2"/>
          <p:cNvSpPr>
            <a:spLocks noChangeArrowheads="1"/>
          </p:cNvSpPr>
          <p:nvPr userDrawn="1"/>
        </p:nvSpPr>
        <p:spPr bwMode="auto">
          <a:xfrm rot="16200000">
            <a:off x="4645819" y="1219994"/>
            <a:ext cx="995362" cy="10287000"/>
          </a:xfrm>
          <a:prstGeom prst="rect">
            <a:avLst/>
          </a:prstGeom>
          <a:gradFill rotWithShape="1">
            <a:gsLst>
              <a:gs pos="0">
                <a:srgbClr val="627A8D"/>
              </a:gs>
              <a:gs pos="50000">
                <a:srgbClr val="8FB1CC"/>
              </a:gs>
              <a:gs pos="100000">
                <a:srgbClr val="ABD2F3"/>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defRPr/>
            </a:pPr>
            <a:endParaRPr lang="en-US" altLang="fr-FR" dirty="0">
              <a:solidFill>
                <a:srgbClr val="000000"/>
              </a:solidFill>
            </a:endParaRPr>
          </a:p>
        </p:txBody>
      </p:sp>
      <p:sp>
        <p:nvSpPr>
          <p:cNvPr id="2" name="Titre 1"/>
          <p:cNvSpPr>
            <a:spLocks noGrp="1"/>
          </p:cNvSpPr>
          <p:nvPr>
            <p:ph type="title"/>
          </p:nvPr>
        </p:nvSpPr>
        <p:spPr/>
        <p:txBody>
          <a:bodyPr/>
          <a:lstStyle/>
          <a:p>
            <a:r>
              <a:rPr lang="fr-FR"/>
              <a:t>Cliquez pour modifier le style du titre</a:t>
            </a:r>
            <a:endParaRPr lang="en-US"/>
          </a:p>
        </p:txBody>
      </p:sp>
      <p:sp>
        <p:nvSpPr>
          <p:cNvPr id="4" name="Espace réservé du numéro de diapositive 6"/>
          <p:cNvSpPr>
            <a:spLocks noGrp="1"/>
          </p:cNvSpPr>
          <p:nvPr>
            <p:ph type="sldNum" sz="quarter" idx="10"/>
          </p:nvPr>
        </p:nvSpPr>
        <p:spPr/>
        <p:txBody>
          <a:bodyPr/>
          <a:lstStyle>
            <a:lvl1pPr>
              <a:defRPr/>
            </a:lvl1pPr>
          </a:lstStyle>
          <a:p>
            <a:pPr>
              <a:defRPr/>
            </a:pPr>
            <a:fld id="{A9726C5E-8074-461C-8013-9198E51F48BA}"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9432235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A885B51C-EE39-442B-9650-4541A1F71020}"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23632362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487636" y="273073"/>
            <a:ext cx="2411066" cy="1162051"/>
          </a:xfrm>
        </p:spPr>
        <p:txBody>
          <a:bodyPr anchor="b"/>
          <a:lstStyle>
            <a:lvl1pPr algn="l">
              <a:defRPr sz="2000" b="1"/>
            </a:lvl1pPr>
          </a:lstStyle>
          <a:p>
            <a:r>
              <a:rPr lang="fr-FR"/>
              <a:t>Cliquez pour modifier le style du titre</a:t>
            </a:r>
            <a:endParaRPr lang="en-US"/>
          </a:p>
        </p:txBody>
      </p:sp>
      <p:sp>
        <p:nvSpPr>
          <p:cNvPr id="3" name="Espace réservé du contenu 2"/>
          <p:cNvSpPr>
            <a:spLocks noGrp="1"/>
          </p:cNvSpPr>
          <p:nvPr>
            <p:ph idx="1"/>
          </p:nvPr>
        </p:nvSpPr>
        <p:spPr>
          <a:xfrm>
            <a:off x="4021939" y="273075"/>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p:cNvSpPr>
            <a:spLocks noGrp="1"/>
          </p:cNvSpPr>
          <p:nvPr>
            <p:ph type="body" sz="half" idx="2"/>
          </p:nvPr>
        </p:nvSpPr>
        <p:spPr>
          <a:xfrm>
            <a:off x="1487636" y="1435103"/>
            <a:ext cx="241106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6"/>
          <p:cNvSpPr>
            <a:spLocks noGrp="1" noChangeArrowheads="1"/>
          </p:cNvSpPr>
          <p:nvPr>
            <p:ph type="sldNum" sz="quarter" idx="10"/>
          </p:nvPr>
        </p:nvSpPr>
        <p:spPr>
          <a:ln/>
        </p:spPr>
        <p:txBody>
          <a:bodyPr/>
          <a:lstStyle>
            <a:lvl1pPr>
              <a:defRPr/>
            </a:lvl1pPr>
          </a:lstStyle>
          <a:p>
            <a:pPr>
              <a:defRPr/>
            </a:pPr>
            <a:fld id="{E550CB2B-B309-455B-9395-73904F27CCAD}"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17738248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68101" y="4800649"/>
            <a:ext cx="6172200" cy="566739"/>
          </a:xfrm>
        </p:spPr>
        <p:txBody>
          <a:bodyPr anchor="b"/>
          <a:lstStyle>
            <a:lvl1pPr algn="l">
              <a:defRPr sz="2000" b="1"/>
            </a:lvl1pPr>
          </a:lstStyle>
          <a:p>
            <a:r>
              <a:rPr lang="fr-FR"/>
              <a:t>Cliquez pour modifier le style du titre</a:t>
            </a:r>
            <a:endParaRPr lang="en-US"/>
          </a:p>
        </p:txBody>
      </p:sp>
      <p:sp>
        <p:nvSpPr>
          <p:cNvPr id="3" name="Espace réservé pour une image  2"/>
          <p:cNvSpPr>
            <a:spLocks noGrp="1"/>
          </p:cNvSpPr>
          <p:nvPr>
            <p:ph type="pic" idx="1"/>
          </p:nvPr>
        </p:nvSpPr>
        <p:spPr>
          <a:xfrm>
            <a:off x="2268101"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noProof="0" dirty="0"/>
              <a:t>Cliquez sur l'icône pour ajouter une image</a:t>
            </a:r>
            <a:endParaRPr lang="en-US" noProof="0" dirty="0"/>
          </a:p>
        </p:txBody>
      </p:sp>
      <p:sp>
        <p:nvSpPr>
          <p:cNvPr id="4" name="Espace réservé du texte 3"/>
          <p:cNvSpPr>
            <a:spLocks noGrp="1"/>
          </p:cNvSpPr>
          <p:nvPr>
            <p:ph type="body" sz="half" idx="2"/>
          </p:nvPr>
        </p:nvSpPr>
        <p:spPr>
          <a:xfrm>
            <a:off x="2268101" y="5367387"/>
            <a:ext cx="61722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Rectangle 6"/>
          <p:cNvSpPr>
            <a:spLocks noGrp="1" noChangeArrowheads="1"/>
          </p:cNvSpPr>
          <p:nvPr>
            <p:ph type="sldNum" sz="quarter" idx="10"/>
          </p:nvPr>
        </p:nvSpPr>
        <p:spPr>
          <a:ln/>
        </p:spPr>
        <p:txBody>
          <a:bodyPr/>
          <a:lstStyle>
            <a:lvl1pPr>
              <a:defRPr/>
            </a:lvl1pPr>
          </a:lstStyle>
          <a:p>
            <a:pPr>
              <a:defRPr/>
            </a:pPr>
            <a:fld id="{9975F638-5E32-4460-A8E2-EB595C3920CA}"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10043254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F3AB5077-C85C-4673-9517-D25C337E7D1F}"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241176308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470772" y="26"/>
            <a:ext cx="1816253" cy="5949951"/>
          </a:xfrm>
        </p:spPr>
        <p:txBody>
          <a:bodyPr vert="eaVert"/>
          <a:lstStyle/>
          <a:p>
            <a:r>
              <a:rPr lang="fr-FR"/>
              <a:t>Cliquez pour modifier le style du titre</a:t>
            </a:r>
            <a:endParaRPr lang="en-US"/>
          </a:p>
        </p:txBody>
      </p:sp>
      <p:sp>
        <p:nvSpPr>
          <p:cNvPr id="3" name="Espace réservé du texte vertical 2"/>
          <p:cNvSpPr>
            <a:spLocks noGrp="1"/>
          </p:cNvSpPr>
          <p:nvPr>
            <p:ph type="body" orient="vert" idx="1"/>
          </p:nvPr>
        </p:nvSpPr>
        <p:spPr>
          <a:xfrm>
            <a:off x="1569795" y="26"/>
            <a:ext cx="5974010" cy="5949951"/>
          </a:xfrm>
        </p:spPr>
        <p:txBody>
          <a:bodyPr vert="eaVert"/>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4" name="Rectangle 6"/>
          <p:cNvSpPr>
            <a:spLocks noGrp="1" noChangeArrowheads="1"/>
          </p:cNvSpPr>
          <p:nvPr>
            <p:ph type="sldNum" sz="quarter" idx="10"/>
          </p:nvPr>
        </p:nvSpPr>
        <p:spPr>
          <a:ln/>
        </p:spPr>
        <p:txBody>
          <a:bodyPr/>
          <a:lstStyle>
            <a:lvl1pPr>
              <a:defRPr/>
            </a:lvl1pPr>
          </a:lstStyle>
          <a:p>
            <a:pPr>
              <a:defRPr/>
            </a:pPr>
            <a:fld id="{BAE9DF3B-A283-41B6-AA90-A838E9B94982}"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16618128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userDrawn="1">
  <p:cSld name="2_Diapositive de titre">
    <p:spTree>
      <p:nvGrpSpPr>
        <p:cNvPr id="1" name=""/>
        <p:cNvGrpSpPr/>
        <p:nvPr/>
      </p:nvGrpSpPr>
      <p:grpSpPr>
        <a:xfrm>
          <a:off x="0" y="0"/>
          <a:ext cx="0" cy="0"/>
          <a:chOff x="0" y="0"/>
          <a:chExt cx="0" cy="0"/>
        </a:xfrm>
      </p:grpSpPr>
      <p:sp>
        <p:nvSpPr>
          <p:cNvPr id="3" name="Rectangle 2"/>
          <p:cNvSpPr>
            <a:spLocks noChangeArrowheads="1"/>
          </p:cNvSpPr>
          <p:nvPr userDrawn="1"/>
        </p:nvSpPr>
        <p:spPr bwMode="auto">
          <a:xfrm rot="16200000">
            <a:off x="4645819" y="1219994"/>
            <a:ext cx="995362" cy="10287000"/>
          </a:xfrm>
          <a:prstGeom prst="rect">
            <a:avLst/>
          </a:prstGeom>
          <a:gradFill rotWithShape="1">
            <a:gsLst>
              <a:gs pos="0">
                <a:schemeClr val="accent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defRPr/>
            </a:pPr>
            <a:endParaRPr lang="en-US" altLang="fr-FR" dirty="0">
              <a:solidFill>
                <a:srgbClr val="000000"/>
              </a:solidFill>
            </a:endParaRPr>
          </a:p>
        </p:txBody>
      </p:sp>
      <p:grpSp>
        <p:nvGrpSpPr>
          <p:cNvPr id="4" name="Group 13"/>
          <p:cNvGrpSpPr>
            <a:grpSpLocks/>
          </p:cNvGrpSpPr>
          <p:nvPr/>
        </p:nvGrpSpPr>
        <p:grpSpPr bwMode="auto">
          <a:xfrm>
            <a:off x="4586295" y="1052513"/>
            <a:ext cx="5700713" cy="4608512"/>
            <a:chOff x="3568" y="981"/>
            <a:chExt cx="1733" cy="1648"/>
          </a:xfrm>
        </p:grpSpPr>
        <p:sp>
          <p:nvSpPr>
            <p:cNvPr id="5" name="Freeform 14"/>
            <p:cNvSpPr>
              <a:spLocks noChangeAspect="1"/>
            </p:cNvSpPr>
            <p:nvPr userDrawn="1"/>
          </p:nvSpPr>
          <p:spPr bwMode="gray">
            <a:xfrm>
              <a:off x="4273" y="1197"/>
              <a:ext cx="341" cy="381"/>
            </a:xfrm>
            <a:custGeom>
              <a:avLst/>
              <a:gdLst>
                <a:gd name="T0" fmla="*/ 118 w 342"/>
                <a:gd name="T1" fmla="*/ 191 h 382"/>
                <a:gd name="T2" fmla="*/ 48 w 342"/>
                <a:gd name="T3" fmla="*/ 191 h 382"/>
                <a:gd name="T4" fmla="*/ 0 w 342"/>
                <a:gd name="T5" fmla="*/ 191 h 382"/>
                <a:gd name="T6" fmla="*/ 27 w 342"/>
                <a:gd name="T7" fmla="*/ 191 h 382"/>
                <a:gd name="T8" fmla="*/ 51 w 342"/>
                <a:gd name="T9" fmla="*/ 191 h 382"/>
                <a:gd name="T10" fmla="*/ 120 w 342"/>
                <a:gd name="T11" fmla="*/ 191 h 382"/>
                <a:gd name="T12" fmla="*/ 83 w 342"/>
                <a:gd name="T13" fmla="*/ 191 h 382"/>
                <a:gd name="T14" fmla="*/ 76 w 342"/>
                <a:gd name="T15" fmla="*/ 191 h 382"/>
                <a:gd name="T16" fmla="*/ 46 w 342"/>
                <a:gd name="T17" fmla="*/ 191 h 382"/>
                <a:gd name="T18" fmla="*/ 46 w 342"/>
                <a:gd name="T19" fmla="*/ 191 h 382"/>
                <a:gd name="T20" fmla="*/ 76 w 342"/>
                <a:gd name="T21" fmla="*/ 191 h 382"/>
                <a:gd name="T22" fmla="*/ 116 w 342"/>
                <a:gd name="T23" fmla="*/ 146 h 382"/>
                <a:gd name="T24" fmla="*/ 118 w 342"/>
                <a:gd name="T25" fmla="*/ 79 h 382"/>
                <a:gd name="T26" fmla="*/ 155 w 342"/>
                <a:gd name="T27" fmla="*/ 72 h 382"/>
                <a:gd name="T28" fmla="*/ 171 w 342"/>
                <a:gd name="T29" fmla="*/ 92 h 382"/>
                <a:gd name="T30" fmla="*/ 162 w 342"/>
                <a:gd name="T31" fmla="*/ 111 h 382"/>
                <a:gd name="T32" fmla="*/ 169 w 342"/>
                <a:gd name="T33" fmla="*/ 129 h 382"/>
                <a:gd name="T34" fmla="*/ 171 w 342"/>
                <a:gd name="T35" fmla="*/ 122 h 382"/>
                <a:gd name="T36" fmla="*/ 171 w 342"/>
                <a:gd name="T37" fmla="*/ 90 h 382"/>
                <a:gd name="T38" fmla="*/ 171 w 342"/>
                <a:gd name="T39" fmla="*/ 79 h 382"/>
                <a:gd name="T40" fmla="*/ 171 w 342"/>
                <a:gd name="T41" fmla="*/ 28 h 382"/>
                <a:gd name="T42" fmla="*/ 171 w 342"/>
                <a:gd name="T43" fmla="*/ 0 h 382"/>
                <a:gd name="T44" fmla="*/ 171 w 342"/>
                <a:gd name="T45" fmla="*/ 1 h 382"/>
                <a:gd name="T46" fmla="*/ 171 w 342"/>
                <a:gd name="T47" fmla="*/ 33 h 382"/>
                <a:gd name="T48" fmla="*/ 171 w 342"/>
                <a:gd name="T49" fmla="*/ 162 h 382"/>
                <a:gd name="T50" fmla="*/ 171 w 342"/>
                <a:gd name="T51" fmla="*/ 191 h 382"/>
                <a:gd name="T52" fmla="*/ 171 w 342"/>
                <a:gd name="T53" fmla="*/ 191 h 382"/>
                <a:gd name="T54" fmla="*/ 171 w 342"/>
                <a:gd name="T55" fmla="*/ 191 h 382"/>
                <a:gd name="T56" fmla="*/ 171 w 342"/>
                <a:gd name="T57" fmla="*/ 191 h 382"/>
                <a:gd name="T58" fmla="*/ 171 w 342"/>
                <a:gd name="T59" fmla="*/ 191 h 382"/>
                <a:gd name="T60" fmla="*/ 171 w 342"/>
                <a:gd name="T61" fmla="*/ 191 h 382"/>
                <a:gd name="T62" fmla="*/ 118 w 342"/>
                <a:gd name="T63" fmla="*/ 191 h 38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2" h="382">
                  <a:moveTo>
                    <a:pt x="118" y="291"/>
                  </a:moveTo>
                  <a:lnTo>
                    <a:pt x="48" y="319"/>
                  </a:lnTo>
                  <a:lnTo>
                    <a:pt x="0" y="291"/>
                  </a:lnTo>
                  <a:lnTo>
                    <a:pt x="27" y="268"/>
                  </a:lnTo>
                  <a:lnTo>
                    <a:pt x="51" y="268"/>
                  </a:lnTo>
                  <a:lnTo>
                    <a:pt x="120" y="238"/>
                  </a:lnTo>
                  <a:lnTo>
                    <a:pt x="83" y="236"/>
                  </a:lnTo>
                  <a:lnTo>
                    <a:pt x="76" y="247"/>
                  </a:lnTo>
                  <a:lnTo>
                    <a:pt x="46" y="254"/>
                  </a:lnTo>
                  <a:lnTo>
                    <a:pt x="46" y="245"/>
                  </a:lnTo>
                  <a:lnTo>
                    <a:pt x="76" y="206"/>
                  </a:lnTo>
                  <a:lnTo>
                    <a:pt x="116" y="146"/>
                  </a:lnTo>
                  <a:lnTo>
                    <a:pt x="118" y="79"/>
                  </a:lnTo>
                  <a:lnTo>
                    <a:pt x="155" y="72"/>
                  </a:lnTo>
                  <a:lnTo>
                    <a:pt x="178" y="92"/>
                  </a:lnTo>
                  <a:lnTo>
                    <a:pt x="162" y="111"/>
                  </a:lnTo>
                  <a:lnTo>
                    <a:pt x="169" y="129"/>
                  </a:lnTo>
                  <a:lnTo>
                    <a:pt x="197" y="122"/>
                  </a:lnTo>
                  <a:lnTo>
                    <a:pt x="197" y="90"/>
                  </a:lnTo>
                  <a:lnTo>
                    <a:pt x="183" y="79"/>
                  </a:lnTo>
                  <a:lnTo>
                    <a:pt x="199" y="28"/>
                  </a:lnTo>
                  <a:lnTo>
                    <a:pt x="272" y="0"/>
                  </a:lnTo>
                  <a:lnTo>
                    <a:pt x="305" y="1"/>
                  </a:lnTo>
                  <a:lnTo>
                    <a:pt x="342" y="33"/>
                  </a:lnTo>
                  <a:lnTo>
                    <a:pt x="325" y="162"/>
                  </a:lnTo>
                  <a:lnTo>
                    <a:pt x="258" y="218"/>
                  </a:lnTo>
                  <a:lnTo>
                    <a:pt x="258" y="298"/>
                  </a:lnTo>
                  <a:lnTo>
                    <a:pt x="241" y="337"/>
                  </a:lnTo>
                  <a:lnTo>
                    <a:pt x="258" y="382"/>
                  </a:lnTo>
                  <a:lnTo>
                    <a:pt x="206" y="361"/>
                  </a:lnTo>
                  <a:lnTo>
                    <a:pt x="223" y="305"/>
                  </a:lnTo>
                  <a:lnTo>
                    <a:pt x="118" y="291"/>
                  </a:lnTo>
                  <a:close/>
                </a:path>
              </a:pathLst>
            </a:custGeom>
            <a:solidFill>
              <a:srgbClr val="E4E4E4">
                <a:alpha val="50195"/>
              </a:srgbClr>
            </a:solidFill>
            <a:ln w="12700">
              <a:solidFill>
                <a:schemeClr val="bg1"/>
              </a:solidFill>
              <a:round/>
              <a:headEnd/>
              <a:tailEnd/>
            </a:ln>
          </p:spPr>
          <p:txBody>
            <a:bodyPr/>
            <a:lstStyle/>
            <a:p>
              <a:pPr fontAlgn="base">
                <a:spcBef>
                  <a:spcPct val="0"/>
                </a:spcBef>
                <a:spcAft>
                  <a:spcPct val="0"/>
                </a:spcAft>
              </a:pPr>
              <a:endParaRPr lang="en-US" dirty="0">
                <a:solidFill>
                  <a:srgbClr val="000000"/>
                </a:solidFill>
                <a:latin typeface="Arial" pitchFamily="34" charset="0"/>
                <a:cs typeface="Arial" pitchFamily="34" charset="0"/>
              </a:endParaRPr>
            </a:p>
          </p:txBody>
        </p:sp>
        <p:sp>
          <p:nvSpPr>
            <p:cNvPr id="6" name="Freeform 15"/>
            <p:cNvSpPr>
              <a:spLocks noChangeAspect="1"/>
            </p:cNvSpPr>
            <p:nvPr userDrawn="1"/>
          </p:nvSpPr>
          <p:spPr bwMode="gray">
            <a:xfrm>
              <a:off x="4499" y="1640"/>
              <a:ext cx="49" cy="102"/>
            </a:xfrm>
            <a:custGeom>
              <a:avLst/>
              <a:gdLst>
                <a:gd name="T0" fmla="*/ 31 w 49"/>
                <a:gd name="T1" fmla="*/ 0 h 102"/>
                <a:gd name="T2" fmla="*/ 49 w 49"/>
                <a:gd name="T3" fmla="*/ 67 h 102"/>
                <a:gd name="T4" fmla="*/ 42 w 49"/>
                <a:gd name="T5" fmla="*/ 102 h 102"/>
                <a:gd name="T6" fmla="*/ 0 w 49"/>
                <a:gd name="T7" fmla="*/ 95 h 102"/>
                <a:gd name="T8" fmla="*/ 3 w 49"/>
                <a:gd name="T9" fmla="*/ 46 h 102"/>
                <a:gd name="T10" fmla="*/ 31 w 49"/>
                <a:gd name="T11" fmla="*/ 0 h 1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102">
                  <a:moveTo>
                    <a:pt x="31" y="0"/>
                  </a:moveTo>
                  <a:lnTo>
                    <a:pt x="49" y="67"/>
                  </a:lnTo>
                  <a:lnTo>
                    <a:pt x="42" y="102"/>
                  </a:lnTo>
                  <a:lnTo>
                    <a:pt x="0" y="95"/>
                  </a:lnTo>
                  <a:lnTo>
                    <a:pt x="3" y="46"/>
                  </a:lnTo>
                  <a:lnTo>
                    <a:pt x="31" y="0"/>
                  </a:lnTo>
                  <a:close/>
                </a:path>
              </a:pathLst>
            </a:custGeom>
            <a:solidFill>
              <a:srgbClr val="E4E4E4">
                <a:alpha val="50195"/>
              </a:srgbClr>
            </a:solidFill>
            <a:ln w="12700">
              <a:solidFill>
                <a:schemeClr val="bg1"/>
              </a:solidFill>
              <a:round/>
              <a:headEnd/>
              <a:tailEnd/>
            </a:ln>
          </p:spPr>
          <p:txBody>
            <a:bodyPr/>
            <a:lstStyle/>
            <a:p>
              <a:pPr fontAlgn="base">
                <a:spcBef>
                  <a:spcPct val="0"/>
                </a:spcBef>
                <a:spcAft>
                  <a:spcPct val="0"/>
                </a:spcAft>
              </a:pPr>
              <a:endParaRPr lang="en-US" dirty="0">
                <a:solidFill>
                  <a:srgbClr val="000000"/>
                </a:solidFill>
                <a:latin typeface="Arial" pitchFamily="34" charset="0"/>
                <a:cs typeface="Arial" pitchFamily="34" charset="0"/>
              </a:endParaRPr>
            </a:p>
          </p:txBody>
        </p:sp>
        <p:sp>
          <p:nvSpPr>
            <p:cNvPr id="7" name="Freeform 16"/>
            <p:cNvSpPr>
              <a:spLocks noChangeAspect="1"/>
            </p:cNvSpPr>
            <p:nvPr userDrawn="1"/>
          </p:nvSpPr>
          <p:spPr bwMode="gray">
            <a:xfrm>
              <a:off x="3568" y="1535"/>
              <a:ext cx="1134" cy="1094"/>
            </a:xfrm>
            <a:custGeom>
              <a:avLst/>
              <a:gdLst>
                <a:gd name="T0" fmla="*/ 1106 w 1134"/>
                <a:gd name="T1" fmla="*/ 906 h 1094"/>
                <a:gd name="T2" fmla="*/ 1075 w 1134"/>
                <a:gd name="T3" fmla="*/ 910 h 1094"/>
                <a:gd name="T4" fmla="*/ 1062 w 1134"/>
                <a:gd name="T5" fmla="*/ 950 h 1094"/>
                <a:gd name="T6" fmla="*/ 858 w 1134"/>
                <a:gd name="T7" fmla="*/ 973 h 1094"/>
                <a:gd name="T8" fmla="*/ 770 w 1134"/>
                <a:gd name="T9" fmla="*/ 960 h 1094"/>
                <a:gd name="T10" fmla="*/ 691 w 1134"/>
                <a:gd name="T11" fmla="*/ 1082 h 1094"/>
                <a:gd name="T12" fmla="*/ 581 w 1134"/>
                <a:gd name="T13" fmla="*/ 1082 h 1094"/>
                <a:gd name="T14" fmla="*/ 561 w 1134"/>
                <a:gd name="T15" fmla="*/ 1055 h 1094"/>
                <a:gd name="T16" fmla="*/ 528 w 1134"/>
                <a:gd name="T17" fmla="*/ 1049 h 1094"/>
                <a:gd name="T18" fmla="*/ 471 w 1134"/>
                <a:gd name="T19" fmla="*/ 1056 h 1094"/>
                <a:gd name="T20" fmla="*/ 271 w 1134"/>
                <a:gd name="T21" fmla="*/ 978 h 1094"/>
                <a:gd name="T22" fmla="*/ 328 w 1134"/>
                <a:gd name="T23" fmla="*/ 699 h 1094"/>
                <a:gd name="T24" fmla="*/ 323 w 1134"/>
                <a:gd name="T25" fmla="*/ 636 h 1094"/>
                <a:gd name="T26" fmla="*/ 255 w 1134"/>
                <a:gd name="T27" fmla="*/ 510 h 1094"/>
                <a:gd name="T28" fmla="*/ 75 w 1134"/>
                <a:gd name="T29" fmla="*/ 426 h 1094"/>
                <a:gd name="T30" fmla="*/ 0 w 1134"/>
                <a:gd name="T31" fmla="*/ 358 h 1094"/>
                <a:gd name="T32" fmla="*/ 151 w 1134"/>
                <a:gd name="T33" fmla="*/ 307 h 1094"/>
                <a:gd name="T34" fmla="*/ 252 w 1134"/>
                <a:gd name="T35" fmla="*/ 321 h 1094"/>
                <a:gd name="T36" fmla="*/ 243 w 1134"/>
                <a:gd name="T37" fmla="*/ 192 h 1094"/>
                <a:gd name="T38" fmla="*/ 318 w 1134"/>
                <a:gd name="T39" fmla="*/ 226 h 1094"/>
                <a:gd name="T40" fmla="*/ 437 w 1134"/>
                <a:gd name="T41" fmla="*/ 210 h 1094"/>
                <a:gd name="T42" fmla="*/ 446 w 1134"/>
                <a:gd name="T43" fmla="*/ 173 h 1094"/>
                <a:gd name="T44" fmla="*/ 557 w 1134"/>
                <a:gd name="T45" fmla="*/ 26 h 1094"/>
                <a:gd name="T46" fmla="*/ 661 w 1134"/>
                <a:gd name="T47" fmla="*/ 43 h 1094"/>
                <a:gd name="T48" fmla="*/ 805 w 1134"/>
                <a:gd name="T49" fmla="*/ 137 h 1094"/>
                <a:gd name="T50" fmla="*/ 892 w 1134"/>
                <a:gd name="T51" fmla="*/ 196 h 1094"/>
                <a:gd name="T52" fmla="*/ 973 w 1134"/>
                <a:gd name="T53" fmla="*/ 207 h 1094"/>
                <a:gd name="T54" fmla="*/ 1092 w 1134"/>
                <a:gd name="T55" fmla="*/ 319 h 1094"/>
                <a:gd name="T56" fmla="*/ 959 w 1134"/>
                <a:gd name="T57" fmla="*/ 588 h 1094"/>
                <a:gd name="T58" fmla="*/ 983 w 1134"/>
                <a:gd name="T59" fmla="*/ 620 h 1094"/>
                <a:gd name="T60" fmla="*/ 1039 w 1134"/>
                <a:gd name="T61" fmla="*/ 648 h 1094"/>
                <a:gd name="T62" fmla="*/ 1032 w 1134"/>
                <a:gd name="T63" fmla="*/ 780 h 1094"/>
                <a:gd name="T64" fmla="*/ 1089 w 1134"/>
                <a:gd name="T65" fmla="*/ 875 h 109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34" h="1094">
                  <a:moveTo>
                    <a:pt x="1089" y="875"/>
                  </a:moveTo>
                  <a:lnTo>
                    <a:pt x="1106" y="906"/>
                  </a:lnTo>
                  <a:lnTo>
                    <a:pt x="1097" y="928"/>
                  </a:lnTo>
                  <a:lnTo>
                    <a:pt x="1075" y="910"/>
                  </a:lnTo>
                  <a:lnTo>
                    <a:pt x="1050" y="928"/>
                  </a:lnTo>
                  <a:lnTo>
                    <a:pt x="1062" y="950"/>
                  </a:lnTo>
                  <a:lnTo>
                    <a:pt x="963" y="1013"/>
                  </a:lnTo>
                  <a:lnTo>
                    <a:pt x="858" y="973"/>
                  </a:lnTo>
                  <a:lnTo>
                    <a:pt x="832" y="980"/>
                  </a:lnTo>
                  <a:lnTo>
                    <a:pt x="770" y="960"/>
                  </a:lnTo>
                  <a:lnTo>
                    <a:pt x="695" y="1001"/>
                  </a:lnTo>
                  <a:lnTo>
                    <a:pt x="691" y="1082"/>
                  </a:lnTo>
                  <a:lnTo>
                    <a:pt x="633" y="1094"/>
                  </a:lnTo>
                  <a:lnTo>
                    <a:pt x="581" y="1082"/>
                  </a:lnTo>
                  <a:lnTo>
                    <a:pt x="581" y="1065"/>
                  </a:lnTo>
                  <a:lnTo>
                    <a:pt x="561" y="1055"/>
                  </a:lnTo>
                  <a:lnTo>
                    <a:pt x="541" y="1064"/>
                  </a:lnTo>
                  <a:lnTo>
                    <a:pt x="528" y="1049"/>
                  </a:lnTo>
                  <a:lnTo>
                    <a:pt x="492" y="1042"/>
                  </a:lnTo>
                  <a:lnTo>
                    <a:pt x="471" y="1056"/>
                  </a:lnTo>
                  <a:lnTo>
                    <a:pt x="300" y="1010"/>
                  </a:lnTo>
                  <a:lnTo>
                    <a:pt x="271" y="978"/>
                  </a:lnTo>
                  <a:lnTo>
                    <a:pt x="293" y="951"/>
                  </a:lnTo>
                  <a:lnTo>
                    <a:pt x="328" y="699"/>
                  </a:lnTo>
                  <a:lnTo>
                    <a:pt x="339" y="663"/>
                  </a:lnTo>
                  <a:lnTo>
                    <a:pt x="323" y="636"/>
                  </a:lnTo>
                  <a:lnTo>
                    <a:pt x="241" y="557"/>
                  </a:lnTo>
                  <a:lnTo>
                    <a:pt x="255" y="510"/>
                  </a:lnTo>
                  <a:lnTo>
                    <a:pt x="206" y="503"/>
                  </a:lnTo>
                  <a:lnTo>
                    <a:pt x="75" y="426"/>
                  </a:lnTo>
                  <a:lnTo>
                    <a:pt x="33" y="436"/>
                  </a:lnTo>
                  <a:lnTo>
                    <a:pt x="0" y="358"/>
                  </a:lnTo>
                  <a:lnTo>
                    <a:pt x="26" y="328"/>
                  </a:lnTo>
                  <a:lnTo>
                    <a:pt x="151" y="307"/>
                  </a:lnTo>
                  <a:lnTo>
                    <a:pt x="181" y="337"/>
                  </a:lnTo>
                  <a:lnTo>
                    <a:pt x="252" y="321"/>
                  </a:lnTo>
                  <a:lnTo>
                    <a:pt x="293" y="335"/>
                  </a:lnTo>
                  <a:lnTo>
                    <a:pt x="243" y="192"/>
                  </a:lnTo>
                  <a:lnTo>
                    <a:pt x="304" y="187"/>
                  </a:lnTo>
                  <a:lnTo>
                    <a:pt x="318" y="226"/>
                  </a:lnTo>
                  <a:lnTo>
                    <a:pt x="404" y="233"/>
                  </a:lnTo>
                  <a:lnTo>
                    <a:pt x="437" y="210"/>
                  </a:lnTo>
                  <a:lnTo>
                    <a:pt x="427" y="201"/>
                  </a:lnTo>
                  <a:lnTo>
                    <a:pt x="446" y="173"/>
                  </a:lnTo>
                  <a:lnTo>
                    <a:pt x="559" y="109"/>
                  </a:lnTo>
                  <a:lnTo>
                    <a:pt x="557" y="26"/>
                  </a:lnTo>
                  <a:lnTo>
                    <a:pt x="647" y="0"/>
                  </a:lnTo>
                  <a:lnTo>
                    <a:pt x="661" y="43"/>
                  </a:lnTo>
                  <a:lnTo>
                    <a:pt x="749" y="78"/>
                  </a:lnTo>
                  <a:lnTo>
                    <a:pt x="805" y="137"/>
                  </a:lnTo>
                  <a:lnTo>
                    <a:pt x="839" y="130"/>
                  </a:lnTo>
                  <a:lnTo>
                    <a:pt x="892" y="196"/>
                  </a:lnTo>
                  <a:lnTo>
                    <a:pt x="931" y="200"/>
                  </a:lnTo>
                  <a:lnTo>
                    <a:pt x="973" y="207"/>
                  </a:lnTo>
                  <a:lnTo>
                    <a:pt x="1134" y="259"/>
                  </a:lnTo>
                  <a:lnTo>
                    <a:pt x="1092" y="319"/>
                  </a:lnTo>
                  <a:lnTo>
                    <a:pt x="1068" y="462"/>
                  </a:lnTo>
                  <a:lnTo>
                    <a:pt x="959" y="588"/>
                  </a:lnTo>
                  <a:lnTo>
                    <a:pt x="962" y="634"/>
                  </a:lnTo>
                  <a:lnTo>
                    <a:pt x="983" y="620"/>
                  </a:lnTo>
                  <a:lnTo>
                    <a:pt x="1018" y="616"/>
                  </a:lnTo>
                  <a:lnTo>
                    <a:pt x="1039" y="648"/>
                  </a:lnTo>
                  <a:lnTo>
                    <a:pt x="1057" y="731"/>
                  </a:lnTo>
                  <a:lnTo>
                    <a:pt x="1032" y="780"/>
                  </a:lnTo>
                  <a:lnTo>
                    <a:pt x="1047" y="861"/>
                  </a:lnTo>
                  <a:lnTo>
                    <a:pt x="1089" y="875"/>
                  </a:lnTo>
                  <a:close/>
                </a:path>
              </a:pathLst>
            </a:custGeom>
            <a:solidFill>
              <a:srgbClr val="E4E4E4">
                <a:alpha val="50195"/>
              </a:srgbClr>
            </a:solidFill>
            <a:ln w="12700">
              <a:solidFill>
                <a:schemeClr val="bg1"/>
              </a:solidFill>
              <a:round/>
              <a:headEnd/>
              <a:tailEnd/>
            </a:ln>
          </p:spPr>
          <p:txBody>
            <a:bodyPr/>
            <a:lstStyle/>
            <a:p>
              <a:pPr fontAlgn="base">
                <a:spcBef>
                  <a:spcPct val="0"/>
                </a:spcBef>
                <a:spcAft>
                  <a:spcPct val="0"/>
                </a:spcAft>
              </a:pPr>
              <a:endParaRPr lang="en-US" dirty="0">
                <a:solidFill>
                  <a:srgbClr val="000000"/>
                </a:solidFill>
                <a:latin typeface="Arial" pitchFamily="34" charset="0"/>
                <a:cs typeface="Arial" pitchFamily="34" charset="0"/>
              </a:endParaRPr>
            </a:p>
          </p:txBody>
        </p:sp>
        <p:sp>
          <p:nvSpPr>
            <p:cNvPr id="8" name="Freeform 17"/>
            <p:cNvSpPr>
              <a:spLocks noChangeAspect="1"/>
            </p:cNvSpPr>
            <p:nvPr userDrawn="1"/>
          </p:nvSpPr>
          <p:spPr bwMode="gray">
            <a:xfrm>
              <a:off x="4513" y="981"/>
              <a:ext cx="788" cy="1036"/>
            </a:xfrm>
            <a:custGeom>
              <a:avLst/>
              <a:gdLst>
                <a:gd name="T0" fmla="*/ 101 w 788"/>
                <a:gd name="T1" fmla="*/ 249 h 1036"/>
                <a:gd name="T2" fmla="*/ 88 w 788"/>
                <a:gd name="T3" fmla="*/ 219 h 1036"/>
                <a:gd name="T4" fmla="*/ 113 w 788"/>
                <a:gd name="T5" fmla="*/ 177 h 1036"/>
                <a:gd name="T6" fmla="*/ 191 w 788"/>
                <a:gd name="T7" fmla="*/ 210 h 1036"/>
                <a:gd name="T8" fmla="*/ 222 w 788"/>
                <a:gd name="T9" fmla="*/ 157 h 1036"/>
                <a:gd name="T10" fmla="*/ 312 w 788"/>
                <a:gd name="T11" fmla="*/ 182 h 1036"/>
                <a:gd name="T12" fmla="*/ 245 w 788"/>
                <a:gd name="T13" fmla="*/ 140 h 1036"/>
                <a:gd name="T14" fmla="*/ 255 w 788"/>
                <a:gd name="T15" fmla="*/ 61 h 1036"/>
                <a:gd name="T16" fmla="*/ 235 w 788"/>
                <a:gd name="T17" fmla="*/ 0 h 1036"/>
                <a:gd name="T18" fmla="*/ 337 w 788"/>
                <a:gd name="T19" fmla="*/ 22 h 1036"/>
                <a:gd name="T20" fmla="*/ 394 w 788"/>
                <a:gd name="T21" fmla="*/ 74 h 1036"/>
                <a:gd name="T22" fmla="*/ 437 w 788"/>
                <a:gd name="T23" fmla="*/ 94 h 1036"/>
                <a:gd name="T24" fmla="*/ 415 w 788"/>
                <a:gd name="T25" fmla="*/ 136 h 1036"/>
                <a:gd name="T26" fmla="*/ 503 w 788"/>
                <a:gd name="T27" fmla="*/ 100 h 1036"/>
                <a:gd name="T28" fmla="*/ 556 w 788"/>
                <a:gd name="T29" fmla="*/ 72 h 1036"/>
                <a:gd name="T30" fmla="*/ 668 w 788"/>
                <a:gd name="T31" fmla="*/ 119 h 1036"/>
                <a:gd name="T32" fmla="*/ 733 w 788"/>
                <a:gd name="T33" fmla="*/ 171 h 1036"/>
                <a:gd name="T34" fmla="*/ 707 w 788"/>
                <a:gd name="T35" fmla="*/ 290 h 1036"/>
                <a:gd name="T36" fmla="*/ 753 w 788"/>
                <a:gd name="T37" fmla="*/ 436 h 1036"/>
                <a:gd name="T38" fmla="*/ 780 w 788"/>
                <a:gd name="T39" fmla="*/ 545 h 1036"/>
                <a:gd name="T40" fmla="*/ 714 w 788"/>
                <a:gd name="T41" fmla="*/ 552 h 1036"/>
                <a:gd name="T42" fmla="*/ 543 w 788"/>
                <a:gd name="T43" fmla="*/ 649 h 1036"/>
                <a:gd name="T44" fmla="*/ 686 w 788"/>
                <a:gd name="T45" fmla="*/ 859 h 1036"/>
                <a:gd name="T46" fmla="*/ 605 w 788"/>
                <a:gd name="T47" fmla="*/ 936 h 1036"/>
                <a:gd name="T48" fmla="*/ 503 w 788"/>
                <a:gd name="T49" fmla="*/ 998 h 1036"/>
                <a:gd name="T50" fmla="*/ 413 w 788"/>
                <a:gd name="T51" fmla="*/ 1015 h 1036"/>
                <a:gd name="T52" fmla="*/ 322 w 788"/>
                <a:gd name="T53" fmla="*/ 1005 h 1036"/>
                <a:gd name="T54" fmla="*/ 123 w 788"/>
                <a:gd name="T55" fmla="*/ 1015 h 1036"/>
                <a:gd name="T56" fmla="*/ 189 w 788"/>
                <a:gd name="T57" fmla="*/ 813 h 1036"/>
                <a:gd name="T58" fmla="*/ 35 w 788"/>
                <a:gd name="T59" fmla="*/ 726 h 1036"/>
                <a:gd name="T60" fmla="*/ 17 w 788"/>
                <a:gd name="T61" fmla="*/ 597 h 1036"/>
                <a:gd name="T62" fmla="*/ 17 w 788"/>
                <a:gd name="T63" fmla="*/ 513 h 1036"/>
                <a:gd name="T64" fmla="*/ 84 w 788"/>
                <a:gd name="T65" fmla="*/ 378 h 10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8" h="1036">
                  <a:moveTo>
                    <a:pt x="84" y="378"/>
                  </a:moveTo>
                  <a:lnTo>
                    <a:pt x="101" y="249"/>
                  </a:lnTo>
                  <a:lnTo>
                    <a:pt x="109" y="227"/>
                  </a:lnTo>
                  <a:lnTo>
                    <a:pt x="88" y="219"/>
                  </a:lnTo>
                  <a:lnTo>
                    <a:pt x="92" y="198"/>
                  </a:lnTo>
                  <a:lnTo>
                    <a:pt x="113" y="177"/>
                  </a:lnTo>
                  <a:lnTo>
                    <a:pt x="178" y="177"/>
                  </a:lnTo>
                  <a:lnTo>
                    <a:pt x="191" y="210"/>
                  </a:lnTo>
                  <a:lnTo>
                    <a:pt x="206" y="208"/>
                  </a:lnTo>
                  <a:lnTo>
                    <a:pt x="222" y="157"/>
                  </a:lnTo>
                  <a:lnTo>
                    <a:pt x="274" y="161"/>
                  </a:lnTo>
                  <a:lnTo>
                    <a:pt x="312" y="182"/>
                  </a:lnTo>
                  <a:lnTo>
                    <a:pt x="302" y="159"/>
                  </a:lnTo>
                  <a:lnTo>
                    <a:pt x="245" y="140"/>
                  </a:lnTo>
                  <a:lnTo>
                    <a:pt x="235" y="72"/>
                  </a:lnTo>
                  <a:lnTo>
                    <a:pt x="255" y="61"/>
                  </a:lnTo>
                  <a:lnTo>
                    <a:pt x="229" y="14"/>
                  </a:lnTo>
                  <a:lnTo>
                    <a:pt x="235" y="0"/>
                  </a:lnTo>
                  <a:lnTo>
                    <a:pt x="306" y="0"/>
                  </a:lnTo>
                  <a:lnTo>
                    <a:pt x="337" y="22"/>
                  </a:lnTo>
                  <a:lnTo>
                    <a:pt x="341" y="49"/>
                  </a:lnTo>
                  <a:lnTo>
                    <a:pt x="394" y="74"/>
                  </a:lnTo>
                  <a:lnTo>
                    <a:pt x="431" y="72"/>
                  </a:lnTo>
                  <a:lnTo>
                    <a:pt x="437" y="94"/>
                  </a:lnTo>
                  <a:lnTo>
                    <a:pt x="407" y="115"/>
                  </a:lnTo>
                  <a:lnTo>
                    <a:pt x="415" y="136"/>
                  </a:lnTo>
                  <a:lnTo>
                    <a:pt x="468" y="129"/>
                  </a:lnTo>
                  <a:lnTo>
                    <a:pt x="503" y="100"/>
                  </a:lnTo>
                  <a:lnTo>
                    <a:pt x="531" y="96"/>
                  </a:lnTo>
                  <a:lnTo>
                    <a:pt x="556" y="72"/>
                  </a:lnTo>
                  <a:lnTo>
                    <a:pt x="606" y="72"/>
                  </a:lnTo>
                  <a:lnTo>
                    <a:pt x="668" y="119"/>
                  </a:lnTo>
                  <a:lnTo>
                    <a:pt x="672" y="143"/>
                  </a:lnTo>
                  <a:lnTo>
                    <a:pt x="733" y="171"/>
                  </a:lnTo>
                  <a:lnTo>
                    <a:pt x="735" y="213"/>
                  </a:lnTo>
                  <a:lnTo>
                    <a:pt x="707" y="290"/>
                  </a:lnTo>
                  <a:lnTo>
                    <a:pt x="742" y="318"/>
                  </a:lnTo>
                  <a:lnTo>
                    <a:pt x="753" y="436"/>
                  </a:lnTo>
                  <a:lnTo>
                    <a:pt x="788" y="524"/>
                  </a:lnTo>
                  <a:lnTo>
                    <a:pt x="780" y="545"/>
                  </a:lnTo>
                  <a:lnTo>
                    <a:pt x="774" y="562"/>
                  </a:lnTo>
                  <a:lnTo>
                    <a:pt x="714" y="552"/>
                  </a:lnTo>
                  <a:lnTo>
                    <a:pt x="633" y="618"/>
                  </a:lnTo>
                  <a:lnTo>
                    <a:pt x="543" y="649"/>
                  </a:lnTo>
                  <a:lnTo>
                    <a:pt x="578" y="754"/>
                  </a:lnTo>
                  <a:lnTo>
                    <a:pt x="686" y="859"/>
                  </a:lnTo>
                  <a:lnTo>
                    <a:pt x="647" y="910"/>
                  </a:lnTo>
                  <a:lnTo>
                    <a:pt x="605" y="936"/>
                  </a:lnTo>
                  <a:lnTo>
                    <a:pt x="616" y="994"/>
                  </a:lnTo>
                  <a:lnTo>
                    <a:pt x="503" y="998"/>
                  </a:lnTo>
                  <a:lnTo>
                    <a:pt x="469" y="1022"/>
                  </a:lnTo>
                  <a:lnTo>
                    <a:pt x="413" y="1015"/>
                  </a:lnTo>
                  <a:lnTo>
                    <a:pt x="385" y="1036"/>
                  </a:lnTo>
                  <a:lnTo>
                    <a:pt x="322" y="1005"/>
                  </a:lnTo>
                  <a:lnTo>
                    <a:pt x="259" y="984"/>
                  </a:lnTo>
                  <a:lnTo>
                    <a:pt x="123" y="1015"/>
                  </a:lnTo>
                  <a:lnTo>
                    <a:pt x="147" y="873"/>
                  </a:lnTo>
                  <a:lnTo>
                    <a:pt x="189" y="813"/>
                  </a:lnTo>
                  <a:lnTo>
                    <a:pt x="28" y="761"/>
                  </a:lnTo>
                  <a:lnTo>
                    <a:pt x="35" y="726"/>
                  </a:lnTo>
                  <a:lnTo>
                    <a:pt x="17" y="659"/>
                  </a:lnTo>
                  <a:lnTo>
                    <a:pt x="17" y="597"/>
                  </a:lnTo>
                  <a:lnTo>
                    <a:pt x="0" y="552"/>
                  </a:lnTo>
                  <a:lnTo>
                    <a:pt x="17" y="513"/>
                  </a:lnTo>
                  <a:lnTo>
                    <a:pt x="17" y="433"/>
                  </a:lnTo>
                  <a:lnTo>
                    <a:pt x="84" y="378"/>
                  </a:lnTo>
                  <a:close/>
                </a:path>
              </a:pathLst>
            </a:custGeom>
            <a:solidFill>
              <a:srgbClr val="E4E4E4">
                <a:alpha val="50195"/>
              </a:srgbClr>
            </a:solidFill>
            <a:ln w="12700">
              <a:solidFill>
                <a:schemeClr val="bg1"/>
              </a:solidFill>
              <a:round/>
              <a:headEnd/>
              <a:tailEnd/>
            </a:ln>
          </p:spPr>
          <p:txBody>
            <a:bodyPr/>
            <a:lstStyle/>
            <a:p>
              <a:pPr fontAlgn="base">
                <a:spcBef>
                  <a:spcPct val="0"/>
                </a:spcBef>
                <a:spcAft>
                  <a:spcPct val="0"/>
                </a:spcAft>
              </a:pPr>
              <a:endParaRPr lang="en-US" dirty="0">
                <a:solidFill>
                  <a:srgbClr val="000000"/>
                </a:solidFill>
                <a:latin typeface="Arial" pitchFamily="34" charset="0"/>
                <a:cs typeface="Arial" pitchFamily="34" charset="0"/>
              </a:endParaRPr>
            </a:p>
          </p:txBody>
        </p:sp>
        <p:sp>
          <p:nvSpPr>
            <p:cNvPr id="9" name="Freeform 18"/>
            <p:cNvSpPr>
              <a:spLocks noChangeAspect="1"/>
            </p:cNvSpPr>
            <p:nvPr userDrawn="1"/>
          </p:nvSpPr>
          <p:spPr bwMode="gray">
            <a:xfrm>
              <a:off x="4215" y="1487"/>
              <a:ext cx="315" cy="248"/>
            </a:xfrm>
            <a:custGeom>
              <a:avLst/>
              <a:gdLst>
                <a:gd name="T0" fmla="*/ 102 w 315"/>
                <a:gd name="T1" fmla="*/ 126 h 248"/>
                <a:gd name="T2" fmla="*/ 14 w 315"/>
                <a:gd name="T3" fmla="*/ 91 h 248"/>
                <a:gd name="T4" fmla="*/ 0 w 315"/>
                <a:gd name="T5" fmla="*/ 48 h 248"/>
                <a:gd name="T6" fmla="*/ 58 w 315"/>
                <a:gd name="T7" fmla="*/ 0 h 248"/>
                <a:gd name="T8" fmla="*/ 106 w 315"/>
                <a:gd name="T9" fmla="*/ 28 h 248"/>
                <a:gd name="T10" fmla="*/ 176 w 315"/>
                <a:gd name="T11" fmla="*/ 0 h 248"/>
                <a:gd name="T12" fmla="*/ 280 w 315"/>
                <a:gd name="T13" fmla="*/ 14 h 248"/>
                <a:gd name="T14" fmla="*/ 263 w 315"/>
                <a:gd name="T15" fmla="*/ 70 h 248"/>
                <a:gd name="T16" fmla="*/ 315 w 315"/>
                <a:gd name="T17" fmla="*/ 91 h 248"/>
                <a:gd name="T18" fmla="*/ 315 w 315"/>
                <a:gd name="T19" fmla="*/ 153 h 248"/>
                <a:gd name="T20" fmla="*/ 287 w 315"/>
                <a:gd name="T21" fmla="*/ 199 h 248"/>
                <a:gd name="T22" fmla="*/ 284 w 315"/>
                <a:gd name="T23" fmla="*/ 248 h 248"/>
                <a:gd name="T24" fmla="*/ 245 w 315"/>
                <a:gd name="T25" fmla="*/ 244 h 248"/>
                <a:gd name="T26" fmla="*/ 192 w 315"/>
                <a:gd name="T27" fmla="*/ 178 h 248"/>
                <a:gd name="T28" fmla="*/ 158 w 315"/>
                <a:gd name="T29" fmla="*/ 185 h 248"/>
                <a:gd name="T30" fmla="*/ 102 w 315"/>
                <a:gd name="T31" fmla="*/ 126 h 2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5" h="248">
                  <a:moveTo>
                    <a:pt x="102" y="126"/>
                  </a:moveTo>
                  <a:lnTo>
                    <a:pt x="14" y="91"/>
                  </a:lnTo>
                  <a:lnTo>
                    <a:pt x="0" y="48"/>
                  </a:lnTo>
                  <a:lnTo>
                    <a:pt x="58" y="0"/>
                  </a:lnTo>
                  <a:lnTo>
                    <a:pt x="106" y="28"/>
                  </a:lnTo>
                  <a:lnTo>
                    <a:pt x="176" y="0"/>
                  </a:lnTo>
                  <a:lnTo>
                    <a:pt x="280" y="14"/>
                  </a:lnTo>
                  <a:lnTo>
                    <a:pt x="263" y="70"/>
                  </a:lnTo>
                  <a:lnTo>
                    <a:pt x="315" y="91"/>
                  </a:lnTo>
                  <a:lnTo>
                    <a:pt x="315" y="153"/>
                  </a:lnTo>
                  <a:lnTo>
                    <a:pt x="287" y="199"/>
                  </a:lnTo>
                  <a:lnTo>
                    <a:pt x="284" y="248"/>
                  </a:lnTo>
                  <a:lnTo>
                    <a:pt x="245" y="244"/>
                  </a:lnTo>
                  <a:lnTo>
                    <a:pt x="192" y="178"/>
                  </a:lnTo>
                  <a:lnTo>
                    <a:pt x="158" y="185"/>
                  </a:lnTo>
                  <a:lnTo>
                    <a:pt x="102" y="126"/>
                  </a:lnTo>
                  <a:close/>
                </a:path>
              </a:pathLst>
            </a:custGeom>
            <a:solidFill>
              <a:srgbClr val="E4E4E4">
                <a:alpha val="50195"/>
              </a:srgbClr>
            </a:solidFill>
            <a:ln w="12700">
              <a:solidFill>
                <a:schemeClr val="bg1"/>
              </a:solidFill>
              <a:round/>
              <a:headEnd/>
              <a:tailEnd/>
            </a:ln>
          </p:spPr>
          <p:txBody>
            <a:bodyPr/>
            <a:lstStyle/>
            <a:p>
              <a:pPr fontAlgn="base">
                <a:spcBef>
                  <a:spcPct val="0"/>
                </a:spcBef>
                <a:spcAft>
                  <a:spcPct val="0"/>
                </a:spcAft>
              </a:pPr>
              <a:endParaRPr lang="en-US" dirty="0">
                <a:solidFill>
                  <a:srgbClr val="000000"/>
                </a:solidFill>
                <a:latin typeface="Arial" pitchFamily="34" charset="0"/>
                <a:cs typeface="Arial" pitchFamily="34" charset="0"/>
              </a:endParaRPr>
            </a:p>
          </p:txBody>
        </p:sp>
      </p:grpSp>
      <p:sp>
        <p:nvSpPr>
          <p:cNvPr id="10" name="Rectangle 4"/>
          <p:cNvSpPr>
            <a:spLocks noChangeArrowheads="1"/>
          </p:cNvSpPr>
          <p:nvPr userDrawn="1"/>
        </p:nvSpPr>
        <p:spPr bwMode="auto">
          <a:xfrm>
            <a:off x="16"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defRPr/>
            </a:pPr>
            <a:endParaRPr lang="en-US" altLang="fr-FR" dirty="0">
              <a:solidFill>
                <a:srgbClr val="000000"/>
              </a:solidFill>
            </a:endParaRPr>
          </a:p>
        </p:txBody>
      </p:sp>
      <p:sp>
        <p:nvSpPr>
          <p:cNvPr id="25" name="Titre 1"/>
          <p:cNvSpPr>
            <a:spLocks noGrp="1"/>
          </p:cNvSpPr>
          <p:nvPr>
            <p:ph type="title"/>
          </p:nvPr>
        </p:nvSpPr>
        <p:spPr>
          <a:xfrm>
            <a:off x="0" y="0"/>
            <a:ext cx="10287000" cy="908050"/>
          </a:xfrm>
        </p:spPr>
        <p:txBody>
          <a:bodyPr/>
          <a:lstStyle/>
          <a:p>
            <a:r>
              <a:rPr lang="fr-FR" dirty="0"/>
              <a:t>Cliquez pour modifier le style du titre</a:t>
            </a:r>
            <a:endParaRPr lang="en-US" dirty="0"/>
          </a:p>
        </p:txBody>
      </p:sp>
      <p:sp>
        <p:nvSpPr>
          <p:cNvPr id="11" name="Rectangle 5"/>
          <p:cNvSpPr>
            <a:spLocks noGrp="1" noChangeArrowheads="1"/>
          </p:cNvSpPr>
          <p:nvPr>
            <p:ph type="ftr" sz="quarter" idx="10"/>
          </p:nvPr>
        </p:nvSpPr>
        <p:spPr>
          <a:xfrm>
            <a:off x="0" y="6570699"/>
            <a:ext cx="10287000" cy="287337"/>
          </a:xfrm>
          <a:prstGeom prst="rect">
            <a:avLst/>
          </a:prstGeom>
        </p:spPr>
        <p:txBody>
          <a:bodyPr/>
          <a:lstStyle>
            <a:lvl1pPr>
              <a:defRPr>
                <a:latin typeface="Arial" charset="0"/>
                <a:cs typeface="Arial" charset="0"/>
              </a:defRPr>
            </a:lvl1pPr>
          </a:lstStyle>
          <a:p>
            <a:pPr fontAlgn="base">
              <a:spcBef>
                <a:spcPct val="0"/>
              </a:spcBef>
              <a:spcAft>
                <a:spcPct val="0"/>
              </a:spcAft>
              <a:defRPr/>
            </a:pPr>
            <a:endParaRPr lang="de-DE" dirty="0">
              <a:solidFill>
                <a:srgbClr val="000000"/>
              </a:solidFill>
            </a:endParaRPr>
          </a:p>
        </p:txBody>
      </p:sp>
      <p:sp>
        <p:nvSpPr>
          <p:cNvPr id="12" name="Espace réservé du numéro de diapositive 1"/>
          <p:cNvSpPr>
            <a:spLocks noGrp="1"/>
          </p:cNvSpPr>
          <p:nvPr>
            <p:ph type="sldNum" sz="quarter" idx="11"/>
          </p:nvPr>
        </p:nvSpPr>
        <p:spPr/>
        <p:txBody>
          <a:bodyPr/>
          <a:lstStyle>
            <a:lvl1pPr>
              <a:defRPr/>
            </a:lvl1pPr>
          </a:lstStyle>
          <a:p>
            <a:pPr>
              <a:defRPr/>
            </a:pPr>
            <a:fld id="{F9F155CE-1651-4FB2-AE4D-9E45A8766501}" type="slidenum">
              <a:rPr lang="de-DE">
                <a:solidFill>
                  <a:srgbClr val="000000"/>
                </a:solidFill>
              </a:rPr>
              <a:pPr>
                <a:defRPr/>
              </a:pPr>
              <a:t>‹#›</a:t>
            </a:fld>
            <a:endParaRPr lang="de-DE" dirty="0">
              <a:solidFill>
                <a:srgbClr val="000000"/>
              </a:solidFill>
            </a:endParaRPr>
          </a:p>
        </p:txBody>
      </p:sp>
    </p:spTree>
    <p:extLst>
      <p:ext uri="{BB962C8B-B14F-4D97-AF65-F5344CB8AC3E}">
        <p14:creationId xmlns:p14="http://schemas.microsoft.com/office/powerpoint/2010/main" val="31832356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0" name="Rectangle 4"/>
          <p:cNvSpPr>
            <a:spLocks noChangeArrowheads="1"/>
          </p:cNvSpPr>
          <p:nvPr userDrawn="1"/>
        </p:nvSpPr>
        <p:spPr bwMode="auto">
          <a:xfrm>
            <a:off x="14" y="-184666"/>
            <a:ext cx="184731" cy="369332"/>
          </a:xfrm>
          <a:prstGeom prst="rect">
            <a:avLst/>
          </a:prstGeom>
          <a:noFill/>
          <a:ln>
            <a:noFill/>
          </a:ln>
        </p:spPr>
        <p:txBody>
          <a:bodyPr wrap="none"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fr-FR" dirty="0">
              <a:solidFill>
                <a:srgbClr val="000000"/>
              </a:solidFill>
            </a:endParaRPr>
          </a:p>
        </p:txBody>
      </p:sp>
      <p:sp>
        <p:nvSpPr>
          <p:cNvPr id="11286" name="Rectangle 22"/>
          <p:cNvSpPr>
            <a:spLocks noGrp="1" noChangeArrowheads="1"/>
          </p:cNvSpPr>
          <p:nvPr>
            <p:ph type="ctrTitle"/>
          </p:nvPr>
        </p:nvSpPr>
        <p:spPr>
          <a:xfrm>
            <a:off x="648072" y="885825"/>
            <a:ext cx="8995934" cy="2376488"/>
          </a:xfrm>
        </p:spPr>
        <p:txBody>
          <a:bodyPr/>
          <a:lstStyle>
            <a:lvl1pPr>
              <a:defRPr/>
            </a:lvl1pPr>
          </a:lstStyle>
          <a:p>
            <a:r>
              <a:rPr lang="fr-FR"/>
              <a:t>Cliquez pour modifier le style du titre</a:t>
            </a:r>
            <a:endParaRPr lang="de-DE"/>
          </a:p>
        </p:txBody>
      </p:sp>
      <p:sp>
        <p:nvSpPr>
          <p:cNvPr id="11287" name="Rectangle 23"/>
          <p:cNvSpPr>
            <a:spLocks noGrp="1" noChangeArrowheads="1"/>
          </p:cNvSpPr>
          <p:nvPr>
            <p:ph type="subTitle" idx="1"/>
          </p:nvPr>
        </p:nvSpPr>
        <p:spPr>
          <a:xfrm>
            <a:off x="648072" y="3405188"/>
            <a:ext cx="8995934" cy="1752600"/>
          </a:xfrm>
        </p:spPr>
        <p:txBody>
          <a:bodyPr/>
          <a:lstStyle>
            <a:lvl1pPr marL="0" indent="0" algn="ctr">
              <a:buFontTx/>
              <a:buNone/>
              <a:defRPr/>
            </a:lvl1pPr>
          </a:lstStyle>
          <a:p>
            <a:r>
              <a:rPr lang="fr-FR"/>
              <a:t>Cliquez pour modifier le style des sous-titres du masque</a:t>
            </a:r>
            <a:endParaRPr lang="de-DE"/>
          </a:p>
        </p:txBody>
      </p:sp>
      <p:grpSp>
        <p:nvGrpSpPr>
          <p:cNvPr id="11" name="Gruppieren 13"/>
          <p:cNvGrpSpPr>
            <a:grpSpLocks noChangeAspect="1"/>
          </p:cNvGrpSpPr>
          <p:nvPr userDrawn="1"/>
        </p:nvGrpSpPr>
        <p:grpSpPr>
          <a:xfrm>
            <a:off x="3402911" y="1111847"/>
            <a:ext cx="6115078" cy="4551779"/>
            <a:chOff x="1090612" y="6556457"/>
            <a:chExt cx="7272765" cy="6234211"/>
          </a:xfrm>
          <a:solidFill>
            <a:srgbClr val="D9D9D9">
              <a:alpha val="14902"/>
            </a:srgbClr>
          </a:solidFill>
        </p:grpSpPr>
        <p:sp>
          <p:nvSpPr>
            <p:cNvPr id="12" name="Freeform 24"/>
            <p:cNvSpPr>
              <a:spLocks noChangeAspect="1"/>
            </p:cNvSpPr>
            <p:nvPr/>
          </p:nvSpPr>
          <p:spPr bwMode="gray">
            <a:xfrm>
              <a:off x="3681495" y="7373561"/>
              <a:ext cx="1262319" cy="1445069"/>
            </a:xfrm>
            <a:custGeom>
              <a:avLst/>
              <a:gdLst>
                <a:gd name="T0" fmla="*/ 118 w 342"/>
                <a:gd name="T1" fmla="*/ 291 h 382"/>
                <a:gd name="T2" fmla="*/ 48 w 342"/>
                <a:gd name="T3" fmla="*/ 319 h 382"/>
                <a:gd name="T4" fmla="*/ 0 w 342"/>
                <a:gd name="T5" fmla="*/ 291 h 382"/>
                <a:gd name="T6" fmla="*/ 27 w 342"/>
                <a:gd name="T7" fmla="*/ 268 h 382"/>
                <a:gd name="T8" fmla="*/ 51 w 342"/>
                <a:gd name="T9" fmla="*/ 268 h 382"/>
                <a:gd name="T10" fmla="*/ 120 w 342"/>
                <a:gd name="T11" fmla="*/ 238 h 382"/>
                <a:gd name="T12" fmla="*/ 83 w 342"/>
                <a:gd name="T13" fmla="*/ 236 h 382"/>
                <a:gd name="T14" fmla="*/ 76 w 342"/>
                <a:gd name="T15" fmla="*/ 247 h 382"/>
                <a:gd name="T16" fmla="*/ 46 w 342"/>
                <a:gd name="T17" fmla="*/ 254 h 382"/>
                <a:gd name="T18" fmla="*/ 46 w 342"/>
                <a:gd name="T19" fmla="*/ 245 h 382"/>
                <a:gd name="T20" fmla="*/ 76 w 342"/>
                <a:gd name="T21" fmla="*/ 206 h 382"/>
                <a:gd name="T22" fmla="*/ 116 w 342"/>
                <a:gd name="T23" fmla="*/ 146 h 382"/>
                <a:gd name="T24" fmla="*/ 118 w 342"/>
                <a:gd name="T25" fmla="*/ 79 h 382"/>
                <a:gd name="T26" fmla="*/ 155 w 342"/>
                <a:gd name="T27" fmla="*/ 72 h 382"/>
                <a:gd name="T28" fmla="*/ 178 w 342"/>
                <a:gd name="T29" fmla="*/ 92 h 382"/>
                <a:gd name="T30" fmla="*/ 162 w 342"/>
                <a:gd name="T31" fmla="*/ 111 h 382"/>
                <a:gd name="T32" fmla="*/ 169 w 342"/>
                <a:gd name="T33" fmla="*/ 129 h 382"/>
                <a:gd name="T34" fmla="*/ 197 w 342"/>
                <a:gd name="T35" fmla="*/ 122 h 382"/>
                <a:gd name="T36" fmla="*/ 197 w 342"/>
                <a:gd name="T37" fmla="*/ 90 h 382"/>
                <a:gd name="T38" fmla="*/ 183 w 342"/>
                <a:gd name="T39" fmla="*/ 79 h 382"/>
                <a:gd name="T40" fmla="*/ 199 w 342"/>
                <a:gd name="T41" fmla="*/ 28 h 382"/>
                <a:gd name="T42" fmla="*/ 272 w 342"/>
                <a:gd name="T43" fmla="*/ 0 h 382"/>
                <a:gd name="T44" fmla="*/ 305 w 342"/>
                <a:gd name="T45" fmla="*/ 1 h 382"/>
                <a:gd name="T46" fmla="*/ 342 w 342"/>
                <a:gd name="T47" fmla="*/ 33 h 382"/>
                <a:gd name="T48" fmla="*/ 325 w 342"/>
                <a:gd name="T49" fmla="*/ 162 h 382"/>
                <a:gd name="T50" fmla="*/ 258 w 342"/>
                <a:gd name="T51" fmla="*/ 218 h 382"/>
                <a:gd name="T52" fmla="*/ 258 w 342"/>
                <a:gd name="T53" fmla="*/ 298 h 382"/>
                <a:gd name="T54" fmla="*/ 241 w 342"/>
                <a:gd name="T55" fmla="*/ 337 h 382"/>
                <a:gd name="T56" fmla="*/ 258 w 342"/>
                <a:gd name="T57" fmla="*/ 382 h 382"/>
                <a:gd name="T58" fmla="*/ 206 w 342"/>
                <a:gd name="T59" fmla="*/ 361 h 382"/>
                <a:gd name="T60" fmla="*/ 223 w 342"/>
                <a:gd name="T61" fmla="*/ 305 h 382"/>
                <a:gd name="T62" fmla="*/ 118 w 342"/>
                <a:gd name="T63" fmla="*/ 291 h 38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2" h="382">
                  <a:moveTo>
                    <a:pt x="118" y="291"/>
                  </a:moveTo>
                  <a:lnTo>
                    <a:pt x="48" y="319"/>
                  </a:lnTo>
                  <a:lnTo>
                    <a:pt x="0" y="291"/>
                  </a:lnTo>
                  <a:lnTo>
                    <a:pt x="27" y="268"/>
                  </a:lnTo>
                  <a:lnTo>
                    <a:pt x="51" y="268"/>
                  </a:lnTo>
                  <a:lnTo>
                    <a:pt x="120" y="238"/>
                  </a:lnTo>
                  <a:lnTo>
                    <a:pt x="83" y="236"/>
                  </a:lnTo>
                  <a:lnTo>
                    <a:pt x="76" y="247"/>
                  </a:lnTo>
                  <a:lnTo>
                    <a:pt x="46" y="254"/>
                  </a:lnTo>
                  <a:lnTo>
                    <a:pt x="46" y="245"/>
                  </a:lnTo>
                  <a:lnTo>
                    <a:pt x="76" y="206"/>
                  </a:lnTo>
                  <a:lnTo>
                    <a:pt x="116" y="146"/>
                  </a:lnTo>
                  <a:lnTo>
                    <a:pt x="118" y="79"/>
                  </a:lnTo>
                  <a:lnTo>
                    <a:pt x="155" y="72"/>
                  </a:lnTo>
                  <a:lnTo>
                    <a:pt x="178" y="92"/>
                  </a:lnTo>
                  <a:lnTo>
                    <a:pt x="162" y="111"/>
                  </a:lnTo>
                  <a:lnTo>
                    <a:pt x="169" y="129"/>
                  </a:lnTo>
                  <a:lnTo>
                    <a:pt x="197" y="122"/>
                  </a:lnTo>
                  <a:lnTo>
                    <a:pt x="197" y="90"/>
                  </a:lnTo>
                  <a:lnTo>
                    <a:pt x="183" y="79"/>
                  </a:lnTo>
                  <a:lnTo>
                    <a:pt x="199" y="28"/>
                  </a:lnTo>
                  <a:lnTo>
                    <a:pt x="272" y="0"/>
                  </a:lnTo>
                  <a:lnTo>
                    <a:pt x="305" y="1"/>
                  </a:lnTo>
                  <a:lnTo>
                    <a:pt x="342" y="33"/>
                  </a:lnTo>
                  <a:lnTo>
                    <a:pt x="325" y="162"/>
                  </a:lnTo>
                  <a:lnTo>
                    <a:pt x="258" y="218"/>
                  </a:lnTo>
                  <a:lnTo>
                    <a:pt x="258" y="298"/>
                  </a:lnTo>
                  <a:lnTo>
                    <a:pt x="241" y="337"/>
                  </a:lnTo>
                  <a:lnTo>
                    <a:pt x="258" y="382"/>
                  </a:lnTo>
                  <a:lnTo>
                    <a:pt x="206" y="361"/>
                  </a:lnTo>
                  <a:lnTo>
                    <a:pt x="223" y="305"/>
                  </a:lnTo>
                  <a:lnTo>
                    <a:pt x="118" y="291"/>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13" name="Freeform 25"/>
            <p:cNvSpPr>
              <a:spLocks noChangeAspect="1"/>
            </p:cNvSpPr>
            <p:nvPr/>
          </p:nvSpPr>
          <p:spPr bwMode="gray">
            <a:xfrm>
              <a:off x="4520585" y="9053165"/>
              <a:ext cx="180332" cy="378287"/>
            </a:xfrm>
            <a:custGeom>
              <a:avLst/>
              <a:gdLst>
                <a:gd name="T0" fmla="*/ 31 w 49"/>
                <a:gd name="T1" fmla="*/ 0 h 102"/>
                <a:gd name="T2" fmla="*/ 49 w 49"/>
                <a:gd name="T3" fmla="*/ 67 h 102"/>
                <a:gd name="T4" fmla="*/ 42 w 49"/>
                <a:gd name="T5" fmla="*/ 102 h 102"/>
                <a:gd name="T6" fmla="*/ 0 w 49"/>
                <a:gd name="T7" fmla="*/ 95 h 102"/>
                <a:gd name="T8" fmla="*/ 3 w 49"/>
                <a:gd name="T9" fmla="*/ 46 h 102"/>
                <a:gd name="T10" fmla="*/ 31 w 49"/>
                <a:gd name="T11" fmla="*/ 0 h 1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102">
                  <a:moveTo>
                    <a:pt x="31" y="0"/>
                  </a:moveTo>
                  <a:lnTo>
                    <a:pt x="49" y="67"/>
                  </a:lnTo>
                  <a:lnTo>
                    <a:pt x="42" y="102"/>
                  </a:lnTo>
                  <a:lnTo>
                    <a:pt x="0" y="95"/>
                  </a:lnTo>
                  <a:lnTo>
                    <a:pt x="3" y="46"/>
                  </a:lnTo>
                  <a:lnTo>
                    <a:pt x="31" y="0"/>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14" name="Freeform 26"/>
            <p:cNvSpPr>
              <a:spLocks noChangeAspect="1"/>
            </p:cNvSpPr>
            <p:nvPr/>
          </p:nvSpPr>
          <p:spPr bwMode="gray">
            <a:xfrm>
              <a:off x="1090612" y="8652180"/>
              <a:ext cx="4173377" cy="4138488"/>
            </a:xfrm>
            <a:custGeom>
              <a:avLst/>
              <a:gdLst>
                <a:gd name="T0" fmla="*/ 1106 w 1134"/>
                <a:gd name="T1" fmla="*/ 906 h 1094"/>
                <a:gd name="T2" fmla="*/ 1075 w 1134"/>
                <a:gd name="T3" fmla="*/ 910 h 1094"/>
                <a:gd name="T4" fmla="*/ 1062 w 1134"/>
                <a:gd name="T5" fmla="*/ 950 h 1094"/>
                <a:gd name="T6" fmla="*/ 858 w 1134"/>
                <a:gd name="T7" fmla="*/ 973 h 1094"/>
                <a:gd name="T8" fmla="*/ 770 w 1134"/>
                <a:gd name="T9" fmla="*/ 960 h 1094"/>
                <a:gd name="T10" fmla="*/ 691 w 1134"/>
                <a:gd name="T11" fmla="*/ 1082 h 1094"/>
                <a:gd name="T12" fmla="*/ 581 w 1134"/>
                <a:gd name="T13" fmla="*/ 1082 h 1094"/>
                <a:gd name="T14" fmla="*/ 561 w 1134"/>
                <a:gd name="T15" fmla="*/ 1055 h 1094"/>
                <a:gd name="T16" fmla="*/ 528 w 1134"/>
                <a:gd name="T17" fmla="*/ 1049 h 1094"/>
                <a:gd name="T18" fmla="*/ 471 w 1134"/>
                <a:gd name="T19" fmla="*/ 1056 h 1094"/>
                <a:gd name="T20" fmla="*/ 271 w 1134"/>
                <a:gd name="T21" fmla="*/ 978 h 1094"/>
                <a:gd name="T22" fmla="*/ 328 w 1134"/>
                <a:gd name="T23" fmla="*/ 699 h 1094"/>
                <a:gd name="T24" fmla="*/ 323 w 1134"/>
                <a:gd name="T25" fmla="*/ 636 h 1094"/>
                <a:gd name="T26" fmla="*/ 255 w 1134"/>
                <a:gd name="T27" fmla="*/ 510 h 1094"/>
                <a:gd name="T28" fmla="*/ 75 w 1134"/>
                <a:gd name="T29" fmla="*/ 426 h 1094"/>
                <a:gd name="T30" fmla="*/ 0 w 1134"/>
                <a:gd name="T31" fmla="*/ 358 h 1094"/>
                <a:gd name="T32" fmla="*/ 151 w 1134"/>
                <a:gd name="T33" fmla="*/ 307 h 1094"/>
                <a:gd name="T34" fmla="*/ 252 w 1134"/>
                <a:gd name="T35" fmla="*/ 321 h 1094"/>
                <a:gd name="T36" fmla="*/ 243 w 1134"/>
                <a:gd name="T37" fmla="*/ 192 h 1094"/>
                <a:gd name="T38" fmla="*/ 318 w 1134"/>
                <a:gd name="T39" fmla="*/ 226 h 1094"/>
                <a:gd name="T40" fmla="*/ 437 w 1134"/>
                <a:gd name="T41" fmla="*/ 210 h 1094"/>
                <a:gd name="T42" fmla="*/ 446 w 1134"/>
                <a:gd name="T43" fmla="*/ 173 h 1094"/>
                <a:gd name="T44" fmla="*/ 557 w 1134"/>
                <a:gd name="T45" fmla="*/ 26 h 1094"/>
                <a:gd name="T46" fmla="*/ 661 w 1134"/>
                <a:gd name="T47" fmla="*/ 43 h 1094"/>
                <a:gd name="T48" fmla="*/ 805 w 1134"/>
                <a:gd name="T49" fmla="*/ 137 h 1094"/>
                <a:gd name="T50" fmla="*/ 892 w 1134"/>
                <a:gd name="T51" fmla="*/ 196 h 1094"/>
                <a:gd name="T52" fmla="*/ 973 w 1134"/>
                <a:gd name="T53" fmla="*/ 207 h 1094"/>
                <a:gd name="T54" fmla="*/ 1092 w 1134"/>
                <a:gd name="T55" fmla="*/ 319 h 1094"/>
                <a:gd name="T56" fmla="*/ 959 w 1134"/>
                <a:gd name="T57" fmla="*/ 588 h 1094"/>
                <a:gd name="T58" fmla="*/ 983 w 1134"/>
                <a:gd name="T59" fmla="*/ 620 h 1094"/>
                <a:gd name="T60" fmla="*/ 1039 w 1134"/>
                <a:gd name="T61" fmla="*/ 648 h 1094"/>
                <a:gd name="T62" fmla="*/ 1032 w 1134"/>
                <a:gd name="T63" fmla="*/ 780 h 1094"/>
                <a:gd name="T64" fmla="*/ 1089 w 1134"/>
                <a:gd name="T65" fmla="*/ 875 h 109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34" h="1094">
                  <a:moveTo>
                    <a:pt x="1089" y="875"/>
                  </a:moveTo>
                  <a:lnTo>
                    <a:pt x="1106" y="906"/>
                  </a:lnTo>
                  <a:lnTo>
                    <a:pt x="1097" y="928"/>
                  </a:lnTo>
                  <a:lnTo>
                    <a:pt x="1075" y="910"/>
                  </a:lnTo>
                  <a:lnTo>
                    <a:pt x="1050" y="928"/>
                  </a:lnTo>
                  <a:lnTo>
                    <a:pt x="1062" y="950"/>
                  </a:lnTo>
                  <a:lnTo>
                    <a:pt x="963" y="1013"/>
                  </a:lnTo>
                  <a:lnTo>
                    <a:pt x="858" y="973"/>
                  </a:lnTo>
                  <a:lnTo>
                    <a:pt x="832" y="980"/>
                  </a:lnTo>
                  <a:lnTo>
                    <a:pt x="770" y="960"/>
                  </a:lnTo>
                  <a:lnTo>
                    <a:pt x="695" y="1001"/>
                  </a:lnTo>
                  <a:lnTo>
                    <a:pt x="691" y="1082"/>
                  </a:lnTo>
                  <a:lnTo>
                    <a:pt x="633" y="1094"/>
                  </a:lnTo>
                  <a:lnTo>
                    <a:pt x="581" y="1082"/>
                  </a:lnTo>
                  <a:lnTo>
                    <a:pt x="581" y="1065"/>
                  </a:lnTo>
                  <a:lnTo>
                    <a:pt x="561" y="1055"/>
                  </a:lnTo>
                  <a:lnTo>
                    <a:pt x="541" y="1064"/>
                  </a:lnTo>
                  <a:lnTo>
                    <a:pt x="528" y="1049"/>
                  </a:lnTo>
                  <a:lnTo>
                    <a:pt x="492" y="1042"/>
                  </a:lnTo>
                  <a:lnTo>
                    <a:pt x="471" y="1056"/>
                  </a:lnTo>
                  <a:lnTo>
                    <a:pt x="300" y="1010"/>
                  </a:lnTo>
                  <a:lnTo>
                    <a:pt x="271" y="978"/>
                  </a:lnTo>
                  <a:lnTo>
                    <a:pt x="293" y="951"/>
                  </a:lnTo>
                  <a:lnTo>
                    <a:pt x="328" y="699"/>
                  </a:lnTo>
                  <a:lnTo>
                    <a:pt x="339" y="663"/>
                  </a:lnTo>
                  <a:lnTo>
                    <a:pt x="323" y="636"/>
                  </a:lnTo>
                  <a:lnTo>
                    <a:pt x="241" y="557"/>
                  </a:lnTo>
                  <a:lnTo>
                    <a:pt x="255" y="510"/>
                  </a:lnTo>
                  <a:lnTo>
                    <a:pt x="206" y="503"/>
                  </a:lnTo>
                  <a:lnTo>
                    <a:pt x="75" y="426"/>
                  </a:lnTo>
                  <a:lnTo>
                    <a:pt x="33" y="436"/>
                  </a:lnTo>
                  <a:lnTo>
                    <a:pt x="0" y="358"/>
                  </a:lnTo>
                  <a:lnTo>
                    <a:pt x="26" y="328"/>
                  </a:lnTo>
                  <a:lnTo>
                    <a:pt x="151" y="307"/>
                  </a:lnTo>
                  <a:lnTo>
                    <a:pt x="181" y="337"/>
                  </a:lnTo>
                  <a:lnTo>
                    <a:pt x="252" y="321"/>
                  </a:lnTo>
                  <a:lnTo>
                    <a:pt x="293" y="335"/>
                  </a:lnTo>
                  <a:lnTo>
                    <a:pt x="243" y="192"/>
                  </a:lnTo>
                  <a:lnTo>
                    <a:pt x="304" y="187"/>
                  </a:lnTo>
                  <a:lnTo>
                    <a:pt x="318" y="226"/>
                  </a:lnTo>
                  <a:lnTo>
                    <a:pt x="404" y="233"/>
                  </a:lnTo>
                  <a:lnTo>
                    <a:pt x="437" y="210"/>
                  </a:lnTo>
                  <a:lnTo>
                    <a:pt x="427" y="201"/>
                  </a:lnTo>
                  <a:lnTo>
                    <a:pt x="446" y="173"/>
                  </a:lnTo>
                  <a:lnTo>
                    <a:pt x="559" y="109"/>
                  </a:lnTo>
                  <a:lnTo>
                    <a:pt x="557" y="26"/>
                  </a:lnTo>
                  <a:lnTo>
                    <a:pt x="647" y="0"/>
                  </a:lnTo>
                  <a:lnTo>
                    <a:pt x="661" y="43"/>
                  </a:lnTo>
                  <a:lnTo>
                    <a:pt x="749" y="78"/>
                  </a:lnTo>
                  <a:lnTo>
                    <a:pt x="805" y="137"/>
                  </a:lnTo>
                  <a:lnTo>
                    <a:pt x="839" y="130"/>
                  </a:lnTo>
                  <a:lnTo>
                    <a:pt x="892" y="196"/>
                  </a:lnTo>
                  <a:lnTo>
                    <a:pt x="931" y="200"/>
                  </a:lnTo>
                  <a:lnTo>
                    <a:pt x="973" y="207"/>
                  </a:lnTo>
                  <a:lnTo>
                    <a:pt x="1134" y="259"/>
                  </a:lnTo>
                  <a:lnTo>
                    <a:pt x="1092" y="319"/>
                  </a:lnTo>
                  <a:lnTo>
                    <a:pt x="1068" y="462"/>
                  </a:lnTo>
                  <a:lnTo>
                    <a:pt x="959" y="588"/>
                  </a:lnTo>
                  <a:lnTo>
                    <a:pt x="962" y="634"/>
                  </a:lnTo>
                  <a:lnTo>
                    <a:pt x="983" y="620"/>
                  </a:lnTo>
                  <a:lnTo>
                    <a:pt x="1018" y="616"/>
                  </a:lnTo>
                  <a:lnTo>
                    <a:pt x="1039" y="648"/>
                  </a:lnTo>
                  <a:lnTo>
                    <a:pt x="1057" y="731"/>
                  </a:lnTo>
                  <a:lnTo>
                    <a:pt x="1032" y="780"/>
                  </a:lnTo>
                  <a:lnTo>
                    <a:pt x="1047" y="861"/>
                  </a:lnTo>
                  <a:lnTo>
                    <a:pt x="1089" y="875"/>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15" name="Freeform 27"/>
            <p:cNvSpPr>
              <a:spLocks noChangeAspect="1"/>
            </p:cNvSpPr>
            <p:nvPr/>
          </p:nvSpPr>
          <p:spPr bwMode="gray">
            <a:xfrm>
              <a:off x="4568427" y="6556457"/>
              <a:ext cx="2900020" cy="3915293"/>
            </a:xfrm>
            <a:custGeom>
              <a:avLst/>
              <a:gdLst>
                <a:gd name="T0" fmla="*/ 101 w 788"/>
                <a:gd name="T1" fmla="*/ 249 h 1036"/>
                <a:gd name="T2" fmla="*/ 88 w 788"/>
                <a:gd name="T3" fmla="*/ 219 h 1036"/>
                <a:gd name="T4" fmla="*/ 113 w 788"/>
                <a:gd name="T5" fmla="*/ 177 h 1036"/>
                <a:gd name="T6" fmla="*/ 191 w 788"/>
                <a:gd name="T7" fmla="*/ 210 h 1036"/>
                <a:gd name="T8" fmla="*/ 222 w 788"/>
                <a:gd name="T9" fmla="*/ 157 h 1036"/>
                <a:gd name="T10" fmla="*/ 312 w 788"/>
                <a:gd name="T11" fmla="*/ 182 h 1036"/>
                <a:gd name="T12" fmla="*/ 245 w 788"/>
                <a:gd name="T13" fmla="*/ 140 h 1036"/>
                <a:gd name="T14" fmla="*/ 255 w 788"/>
                <a:gd name="T15" fmla="*/ 61 h 1036"/>
                <a:gd name="T16" fmla="*/ 235 w 788"/>
                <a:gd name="T17" fmla="*/ 0 h 1036"/>
                <a:gd name="T18" fmla="*/ 337 w 788"/>
                <a:gd name="T19" fmla="*/ 22 h 1036"/>
                <a:gd name="T20" fmla="*/ 394 w 788"/>
                <a:gd name="T21" fmla="*/ 74 h 1036"/>
                <a:gd name="T22" fmla="*/ 437 w 788"/>
                <a:gd name="T23" fmla="*/ 94 h 1036"/>
                <a:gd name="T24" fmla="*/ 415 w 788"/>
                <a:gd name="T25" fmla="*/ 136 h 1036"/>
                <a:gd name="T26" fmla="*/ 503 w 788"/>
                <a:gd name="T27" fmla="*/ 100 h 1036"/>
                <a:gd name="T28" fmla="*/ 556 w 788"/>
                <a:gd name="T29" fmla="*/ 72 h 1036"/>
                <a:gd name="T30" fmla="*/ 668 w 788"/>
                <a:gd name="T31" fmla="*/ 119 h 1036"/>
                <a:gd name="T32" fmla="*/ 733 w 788"/>
                <a:gd name="T33" fmla="*/ 171 h 1036"/>
                <a:gd name="T34" fmla="*/ 707 w 788"/>
                <a:gd name="T35" fmla="*/ 290 h 1036"/>
                <a:gd name="T36" fmla="*/ 753 w 788"/>
                <a:gd name="T37" fmla="*/ 436 h 1036"/>
                <a:gd name="T38" fmla="*/ 780 w 788"/>
                <a:gd name="T39" fmla="*/ 545 h 1036"/>
                <a:gd name="T40" fmla="*/ 714 w 788"/>
                <a:gd name="T41" fmla="*/ 552 h 1036"/>
                <a:gd name="T42" fmla="*/ 543 w 788"/>
                <a:gd name="T43" fmla="*/ 649 h 1036"/>
                <a:gd name="T44" fmla="*/ 686 w 788"/>
                <a:gd name="T45" fmla="*/ 859 h 1036"/>
                <a:gd name="T46" fmla="*/ 605 w 788"/>
                <a:gd name="T47" fmla="*/ 936 h 1036"/>
                <a:gd name="T48" fmla="*/ 503 w 788"/>
                <a:gd name="T49" fmla="*/ 998 h 1036"/>
                <a:gd name="T50" fmla="*/ 413 w 788"/>
                <a:gd name="T51" fmla="*/ 1015 h 1036"/>
                <a:gd name="T52" fmla="*/ 322 w 788"/>
                <a:gd name="T53" fmla="*/ 1005 h 1036"/>
                <a:gd name="T54" fmla="*/ 123 w 788"/>
                <a:gd name="T55" fmla="*/ 1015 h 1036"/>
                <a:gd name="T56" fmla="*/ 189 w 788"/>
                <a:gd name="T57" fmla="*/ 813 h 1036"/>
                <a:gd name="T58" fmla="*/ 35 w 788"/>
                <a:gd name="T59" fmla="*/ 726 h 1036"/>
                <a:gd name="T60" fmla="*/ 17 w 788"/>
                <a:gd name="T61" fmla="*/ 597 h 1036"/>
                <a:gd name="T62" fmla="*/ 17 w 788"/>
                <a:gd name="T63" fmla="*/ 513 h 1036"/>
                <a:gd name="T64" fmla="*/ 84 w 788"/>
                <a:gd name="T65" fmla="*/ 378 h 10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8" h="1036">
                  <a:moveTo>
                    <a:pt x="84" y="378"/>
                  </a:moveTo>
                  <a:lnTo>
                    <a:pt x="101" y="249"/>
                  </a:lnTo>
                  <a:lnTo>
                    <a:pt x="109" y="227"/>
                  </a:lnTo>
                  <a:lnTo>
                    <a:pt x="88" y="219"/>
                  </a:lnTo>
                  <a:lnTo>
                    <a:pt x="92" y="198"/>
                  </a:lnTo>
                  <a:lnTo>
                    <a:pt x="113" y="177"/>
                  </a:lnTo>
                  <a:lnTo>
                    <a:pt x="178" y="177"/>
                  </a:lnTo>
                  <a:lnTo>
                    <a:pt x="191" y="210"/>
                  </a:lnTo>
                  <a:lnTo>
                    <a:pt x="206" y="208"/>
                  </a:lnTo>
                  <a:lnTo>
                    <a:pt x="222" y="157"/>
                  </a:lnTo>
                  <a:lnTo>
                    <a:pt x="274" y="161"/>
                  </a:lnTo>
                  <a:lnTo>
                    <a:pt x="312" y="182"/>
                  </a:lnTo>
                  <a:lnTo>
                    <a:pt x="302" y="159"/>
                  </a:lnTo>
                  <a:lnTo>
                    <a:pt x="245" y="140"/>
                  </a:lnTo>
                  <a:lnTo>
                    <a:pt x="235" y="72"/>
                  </a:lnTo>
                  <a:lnTo>
                    <a:pt x="255" y="61"/>
                  </a:lnTo>
                  <a:lnTo>
                    <a:pt x="229" y="14"/>
                  </a:lnTo>
                  <a:lnTo>
                    <a:pt x="235" y="0"/>
                  </a:lnTo>
                  <a:lnTo>
                    <a:pt x="306" y="0"/>
                  </a:lnTo>
                  <a:lnTo>
                    <a:pt x="337" y="22"/>
                  </a:lnTo>
                  <a:lnTo>
                    <a:pt x="341" y="49"/>
                  </a:lnTo>
                  <a:lnTo>
                    <a:pt x="394" y="74"/>
                  </a:lnTo>
                  <a:lnTo>
                    <a:pt x="431" y="72"/>
                  </a:lnTo>
                  <a:lnTo>
                    <a:pt x="437" y="94"/>
                  </a:lnTo>
                  <a:lnTo>
                    <a:pt x="407" y="115"/>
                  </a:lnTo>
                  <a:lnTo>
                    <a:pt x="415" y="136"/>
                  </a:lnTo>
                  <a:lnTo>
                    <a:pt x="468" y="129"/>
                  </a:lnTo>
                  <a:lnTo>
                    <a:pt x="503" y="100"/>
                  </a:lnTo>
                  <a:lnTo>
                    <a:pt x="531" y="96"/>
                  </a:lnTo>
                  <a:lnTo>
                    <a:pt x="556" y="72"/>
                  </a:lnTo>
                  <a:lnTo>
                    <a:pt x="606" y="72"/>
                  </a:lnTo>
                  <a:lnTo>
                    <a:pt x="668" y="119"/>
                  </a:lnTo>
                  <a:lnTo>
                    <a:pt x="672" y="143"/>
                  </a:lnTo>
                  <a:lnTo>
                    <a:pt x="733" y="171"/>
                  </a:lnTo>
                  <a:lnTo>
                    <a:pt x="735" y="213"/>
                  </a:lnTo>
                  <a:lnTo>
                    <a:pt x="707" y="290"/>
                  </a:lnTo>
                  <a:lnTo>
                    <a:pt x="742" y="318"/>
                  </a:lnTo>
                  <a:lnTo>
                    <a:pt x="753" y="436"/>
                  </a:lnTo>
                  <a:lnTo>
                    <a:pt x="788" y="524"/>
                  </a:lnTo>
                  <a:lnTo>
                    <a:pt x="780" y="545"/>
                  </a:lnTo>
                  <a:lnTo>
                    <a:pt x="774" y="562"/>
                  </a:lnTo>
                  <a:lnTo>
                    <a:pt x="714" y="552"/>
                  </a:lnTo>
                  <a:lnTo>
                    <a:pt x="633" y="618"/>
                  </a:lnTo>
                  <a:lnTo>
                    <a:pt x="543" y="649"/>
                  </a:lnTo>
                  <a:lnTo>
                    <a:pt x="578" y="754"/>
                  </a:lnTo>
                  <a:lnTo>
                    <a:pt x="686" y="859"/>
                  </a:lnTo>
                  <a:lnTo>
                    <a:pt x="647" y="910"/>
                  </a:lnTo>
                  <a:lnTo>
                    <a:pt x="605" y="936"/>
                  </a:lnTo>
                  <a:lnTo>
                    <a:pt x="616" y="994"/>
                  </a:lnTo>
                  <a:lnTo>
                    <a:pt x="503" y="998"/>
                  </a:lnTo>
                  <a:lnTo>
                    <a:pt x="469" y="1022"/>
                  </a:lnTo>
                  <a:lnTo>
                    <a:pt x="413" y="1015"/>
                  </a:lnTo>
                  <a:lnTo>
                    <a:pt x="385" y="1036"/>
                  </a:lnTo>
                  <a:lnTo>
                    <a:pt x="322" y="1005"/>
                  </a:lnTo>
                  <a:lnTo>
                    <a:pt x="259" y="984"/>
                  </a:lnTo>
                  <a:lnTo>
                    <a:pt x="123" y="1015"/>
                  </a:lnTo>
                  <a:lnTo>
                    <a:pt x="147" y="873"/>
                  </a:lnTo>
                  <a:lnTo>
                    <a:pt x="189" y="813"/>
                  </a:lnTo>
                  <a:lnTo>
                    <a:pt x="28" y="761"/>
                  </a:lnTo>
                  <a:lnTo>
                    <a:pt x="35" y="726"/>
                  </a:lnTo>
                  <a:lnTo>
                    <a:pt x="17" y="659"/>
                  </a:lnTo>
                  <a:lnTo>
                    <a:pt x="17" y="597"/>
                  </a:lnTo>
                  <a:lnTo>
                    <a:pt x="0" y="552"/>
                  </a:lnTo>
                  <a:lnTo>
                    <a:pt x="17" y="513"/>
                  </a:lnTo>
                  <a:lnTo>
                    <a:pt x="17" y="433"/>
                  </a:lnTo>
                  <a:lnTo>
                    <a:pt x="84" y="378"/>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16" name="Freeform 28"/>
            <p:cNvSpPr>
              <a:spLocks noChangeAspect="1"/>
            </p:cNvSpPr>
            <p:nvPr/>
          </p:nvSpPr>
          <p:spPr bwMode="gray">
            <a:xfrm>
              <a:off x="3475402" y="8474382"/>
              <a:ext cx="1159270" cy="934372"/>
            </a:xfrm>
            <a:custGeom>
              <a:avLst/>
              <a:gdLst>
                <a:gd name="T0" fmla="*/ 102 w 315"/>
                <a:gd name="T1" fmla="*/ 126 h 248"/>
                <a:gd name="T2" fmla="*/ 14 w 315"/>
                <a:gd name="T3" fmla="*/ 91 h 248"/>
                <a:gd name="T4" fmla="*/ 0 w 315"/>
                <a:gd name="T5" fmla="*/ 48 h 248"/>
                <a:gd name="T6" fmla="*/ 58 w 315"/>
                <a:gd name="T7" fmla="*/ 0 h 248"/>
                <a:gd name="T8" fmla="*/ 106 w 315"/>
                <a:gd name="T9" fmla="*/ 28 h 248"/>
                <a:gd name="T10" fmla="*/ 176 w 315"/>
                <a:gd name="T11" fmla="*/ 0 h 248"/>
                <a:gd name="T12" fmla="*/ 280 w 315"/>
                <a:gd name="T13" fmla="*/ 14 h 248"/>
                <a:gd name="T14" fmla="*/ 263 w 315"/>
                <a:gd name="T15" fmla="*/ 70 h 248"/>
                <a:gd name="T16" fmla="*/ 315 w 315"/>
                <a:gd name="T17" fmla="*/ 91 h 248"/>
                <a:gd name="T18" fmla="*/ 315 w 315"/>
                <a:gd name="T19" fmla="*/ 153 h 248"/>
                <a:gd name="T20" fmla="*/ 287 w 315"/>
                <a:gd name="T21" fmla="*/ 199 h 248"/>
                <a:gd name="T22" fmla="*/ 284 w 315"/>
                <a:gd name="T23" fmla="*/ 248 h 248"/>
                <a:gd name="T24" fmla="*/ 245 w 315"/>
                <a:gd name="T25" fmla="*/ 244 h 248"/>
                <a:gd name="T26" fmla="*/ 192 w 315"/>
                <a:gd name="T27" fmla="*/ 178 h 248"/>
                <a:gd name="T28" fmla="*/ 158 w 315"/>
                <a:gd name="T29" fmla="*/ 185 h 248"/>
                <a:gd name="T30" fmla="*/ 102 w 315"/>
                <a:gd name="T31" fmla="*/ 126 h 2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5" h="248">
                  <a:moveTo>
                    <a:pt x="102" y="126"/>
                  </a:moveTo>
                  <a:lnTo>
                    <a:pt x="14" y="91"/>
                  </a:lnTo>
                  <a:lnTo>
                    <a:pt x="0" y="48"/>
                  </a:lnTo>
                  <a:lnTo>
                    <a:pt x="58" y="0"/>
                  </a:lnTo>
                  <a:lnTo>
                    <a:pt x="106" y="28"/>
                  </a:lnTo>
                  <a:lnTo>
                    <a:pt x="176" y="0"/>
                  </a:lnTo>
                  <a:lnTo>
                    <a:pt x="280" y="14"/>
                  </a:lnTo>
                  <a:lnTo>
                    <a:pt x="263" y="70"/>
                  </a:lnTo>
                  <a:lnTo>
                    <a:pt x="315" y="91"/>
                  </a:lnTo>
                  <a:lnTo>
                    <a:pt x="315" y="153"/>
                  </a:lnTo>
                  <a:lnTo>
                    <a:pt x="287" y="199"/>
                  </a:lnTo>
                  <a:lnTo>
                    <a:pt x="284" y="248"/>
                  </a:lnTo>
                  <a:lnTo>
                    <a:pt x="245" y="244"/>
                  </a:lnTo>
                  <a:lnTo>
                    <a:pt x="192" y="178"/>
                  </a:lnTo>
                  <a:lnTo>
                    <a:pt x="158" y="185"/>
                  </a:lnTo>
                  <a:lnTo>
                    <a:pt x="102" y="126"/>
                  </a:lnTo>
                  <a:close/>
                </a:path>
              </a:pathLst>
            </a:custGeom>
            <a:grpFill/>
            <a:ln w="12700">
              <a:solidFill>
                <a:schemeClr val="bg1"/>
              </a:solidFill>
              <a:round/>
              <a:headEnd/>
              <a:tailEnd/>
            </a:ln>
          </p:spPr>
          <p:txBody>
            <a:bodyPr/>
            <a:lstStyle/>
            <a:p>
              <a:pPr>
                <a:defRPr/>
              </a:pPr>
              <a:endParaRPr lang="fr-FR" dirty="0">
                <a:solidFill>
                  <a:srgbClr val="000000"/>
                </a:solidFill>
              </a:endParaRPr>
            </a:p>
          </p:txBody>
        </p:sp>
        <p:sp>
          <p:nvSpPr>
            <p:cNvPr id="17" name="Freeform 13" descr="Large checker board"/>
            <p:cNvSpPr>
              <a:spLocks/>
            </p:cNvSpPr>
            <p:nvPr/>
          </p:nvSpPr>
          <p:spPr bwMode="auto">
            <a:xfrm rot="21249101">
              <a:off x="5659623" y="9664314"/>
              <a:ext cx="2703754" cy="1253938"/>
            </a:xfrm>
            <a:custGeom>
              <a:avLst/>
              <a:gdLst>
                <a:gd name="T0" fmla="*/ 2147483647 w 1879"/>
                <a:gd name="T1" fmla="*/ 2147483647 h 907"/>
                <a:gd name="T2" fmla="*/ 2147483647 w 1879"/>
                <a:gd name="T3" fmla="*/ 2147483647 h 907"/>
                <a:gd name="T4" fmla="*/ 2147483647 w 1879"/>
                <a:gd name="T5" fmla="*/ 2147483647 h 907"/>
                <a:gd name="T6" fmla="*/ 2147483647 w 1879"/>
                <a:gd name="T7" fmla="*/ 2147483647 h 907"/>
                <a:gd name="T8" fmla="*/ 2147483647 w 1879"/>
                <a:gd name="T9" fmla="*/ 2147483647 h 907"/>
                <a:gd name="T10" fmla="*/ 2147483647 w 1879"/>
                <a:gd name="T11" fmla="*/ 2147483647 h 907"/>
                <a:gd name="T12" fmla="*/ 2147483647 w 1879"/>
                <a:gd name="T13" fmla="*/ 2147483647 h 907"/>
                <a:gd name="T14" fmla="*/ 2147483647 w 1879"/>
                <a:gd name="T15" fmla="*/ 2147483647 h 907"/>
                <a:gd name="T16" fmla="*/ 2147483647 w 1879"/>
                <a:gd name="T17" fmla="*/ 2147483647 h 907"/>
                <a:gd name="T18" fmla="*/ 2147483647 w 1879"/>
                <a:gd name="T19" fmla="*/ 2147483647 h 907"/>
                <a:gd name="T20" fmla="*/ 2147483647 w 1879"/>
                <a:gd name="T21" fmla="*/ 2147483647 h 907"/>
                <a:gd name="T22" fmla="*/ 2147483647 w 1879"/>
                <a:gd name="T23" fmla="*/ 2147483647 h 907"/>
                <a:gd name="T24" fmla="*/ 2147483647 w 1879"/>
                <a:gd name="T25" fmla="*/ 2147483647 h 907"/>
                <a:gd name="T26" fmla="*/ 2147483647 w 1879"/>
                <a:gd name="T27" fmla="*/ 2147483647 h 907"/>
                <a:gd name="T28" fmla="*/ 2147483647 w 1879"/>
                <a:gd name="T29" fmla="*/ 2147483647 h 907"/>
                <a:gd name="T30" fmla="*/ 2147483647 w 1879"/>
                <a:gd name="T31" fmla="*/ 2147483647 h 907"/>
                <a:gd name="T32" fmla="*/ 2147483647 w 1879"/>
                <a:gd name="T33" fmla="*/ 2147483647 h 907"/>
                <a:gd name="T34" fmla="*/ 2147483647 w 1879"/>
                <a:gd name="T35" fmla="*/ 2147483647 h 907"/>
                <a:gd name="T36" fmla="*/ 2147483647 w 1879"/>
                <a:gd name="T37" fmla="*/ 2147483647 h 907"/>
                <a:gd name="T38" fmla="*/ 2147483647 w 1879"/>
                <a:gd name="T39" fmla="*/ 2147483647 h 907"/>
                <a:gd name="T40" fmla="*/ 2147483647 w 1879"/>
                <a:gd name="T41" fmla="*/ 2147483647 h 907"/>
                <a:gd name="T42" fmla="*/ 2147483647 w 1879"/>
                <a:gd name="T43" fmla="*/ 2147483647 h 907"/>
                <a:gd name="T44" fmla="*/ 2147483647 w 1879"/>
                <a:gd name="T45" fmla="*/ 2147483647 h 907"/>
                <a:gd name="T46" fmla="*/ 2147483647 w 1879"/>
                <a:gd name="T47" fmla="*/ 2147483647 h 907"/>
                <a:gd name="T48" fmla="*/ 2147483647 w 1879"/>
                <a:gd name="T49" fmla="*/ 2147483647 h 907"/>
                <a:gd name="T50" fmla="*/ 2147483647 w 1879"/>
                <a:gd name="T51" fmla="*/ 2147483647 h 907"/>
                <a:gd name="T52" fmla="*/ 2147483647 w 1879"/>
                <a:gd name="T53" fmla="*/ 2147483647 h 907"/>
                <a:gd name="T54" fmla="*/ 2147483647 w 1879"/>
                <a:gd name="T55" fmla="*/ 2147483647 h 907"/>
                <a:gd name="T56" fmla="*/ 2147483647 w 1879"/>
                <a:gd name="T57" fmla="*/ 2147483647 h 907"/>
                <a:gd name="T58" fmla="*/ 2147483647 w 1879"/>
                <a:gd name="T59" fmla="*/ 2147483647 h 907"/>
                <a:gd name="T60" fmla="*/ 2147483647 w 1879"/>
                <a:gd name="T61" fmla="*/ 2147483647 h 907"/>
                <a:gd name="T62" fmla="*/ 2147483647 w 1879"/>
                <a:gd name="T63" fmla="*/ 2147483647 h 907"/>
                <a:gd name="T64" fmla="*/ 2147483647 w 1879"/>
                <a:gd name="T65" fmla="*/ 2147483647 h 907"/>
                <a:gd name="T66" fmla="*/ 2147483647 w 1879"/>
                <a:gd name="T67" fmla="*/ 2147483647 h 907"/>
                <a:gd name="T68" fmla="*/ 2147483647 w 1879"/>
                <a:gd name="T69" fmla="*/ 2147483647 h 907"/>
                <a:gd name="T70" fmla="*/ 2147483647 w 1879"/>
                <a:gd name="T71" fmla="*/ 0 h 907"/>
                <a:gd name="T72" fmla="*/ 2147483647 w 1879"/>
                <a:gd name="T73" fmla="*/ 2147483647 h 907"/>
                <a:gd name="T74" fmla="*/ 2147483647 w 1879"/>
                <a:gd name="T75" fmla="*/ 2147483647 h 9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879"/>
                <a:gd name="T115" fmla="*/ 0 h 907"/>
                <a:gd name="T116" fmla="*/ 1879 w 1879"/>
                <a:gd name="T117" fmla="*/ 907 h 9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879" h="907">
                  <a:moveTo>
                    <a:pt x="1089" y="64"/>
                  </a:moveTo>
                  <a:lnTo>
                    <a:pt x="1080" y="98"/>
                  </a:lnTo>
                  <a:lnTo>
                    <a:pt x="1002" y="123"/>
                  </a:lnTo>
                  <a:lnTo>
                    <a:pt x="963" y="200"/>
                  </a:lnTo>
                  <a:lnTo>
                    <a:pt x="861" y="230"/>
                  </a:lnTo>
                  <a:lnTo>
                    <a:pt x="835" y="278"/>
                  </a:lnTo>
                  <a:lnTo>
                    <a:pt x="833" y="351"/>
                  </a:lnTo>
                  <a:lnTo>
                    <a:pt x="856" y="424"/>
                  </a:lnTo>
                  <a:lnTo>
                    <a:pt x="856" y="458"/>
                  </a:lnTo>
                  <a:lnTo>
                    <a:pt x="819" y="471"/>
                  </a:lnTo>
                  <a:lnTo>
                    <a:pt x="804" y="435"/>
                  </a:lnTo>
                  <a:lnTo>
                    <a:pt x="739" y="428"/>
                  </a:lnTo>
                  <a:lnTo>
                    <a:pt x="690" y="407"/>
                  </a:lnTo>
                  <a:lnTo>
                    <a:pt x="669" y="427"/>
                  </a:lnTo>
                  <a:lnTo>
                    <a:pt x="520" y="429"/>
                  </a:lnTo>
                  <a:lnTo>
                    <a:pt x="427" y="476"/>
                  </a:lnTo>
                  <a:lnTo>
                    <a:pt x="368" y="469"/>
                  </a:lnTo>
                  <a:lnTo>
                    <a:pt x="313" y="427"/>
                  </a:lnTo>
                  <a:lnTo>
                    <a:pt x="263" y="416"/>
                  </a:lnTo>
                  <a:lnTo>
                    <a:pt x="230" y="441"/>
                  </a:lnTo>
                  <a:lnTo>
                    <a:pt x="212" y="469"/>
                  </a:lnTo>
                  <a:lnTo>
                    <a:pt x="187" y="481"/>
                  </a:lnTo>
                  <a:lnTo>
                    <a:pt x="146" y="453"/>
                  </a:lnTo>
                  <a:lnTo>
                    <a:pt x="128" y="412"/>
                  </a:lnTo>
                  <a:lnTo>
                    <a:pt x="91" y="396"/>
                  </a:lnTo>
                  <a:lnTo>
                    <a:pt x="48" y="393"/>
                  </a:lnTo>
                  <a:lnTo>
                    <a:pt x="0" y="405"/>
                  </a:lnTo>
                  <a:lnTo>
                    <a:pt x="29" y="444"/>
                  </a:lnTo>
                  <a:lnTo>
                    <a:pt x="60" y="470"/>
                  </a:lnTo>
                  <a:lnTo>
                    <a:pt x="56" y="554"/>
                  </a:lnTo>
                  <a:lnTo>
                    <a:pt x="24" y="585"/>
                  </a:lnTo>
                  <a:lnTo>
                    <a:pt x="93" y="636"/>
                  </a:lnTo>
                  <a:lnTo>
                    <a:pt x="134" y="648"/>
                  </a:lnTo>
                  <a:lnTo>
                    <a:pt x="171" y="633"/>
                  </a:lnTo>
                  <a:lnTo>
                    <a:pt x="203" y="662"/>
                  </a:lnTo>
                  <a:lnTo>
                    <a:pt x="257" y="687"/>
                  </a:lnTo>
                  <a:lnTo>
                    <a:pt x="572" y="648"/>
                  </a:lnTo>
                  <a:lnTo>
                    <a:pt x="595" y="634"/>
                  </a:lnTo>
                  <a:lnTo>
                    <a:pt x="624" y="632"/>
                  </a:lnTo>
                  <a:lnTo>
                    <a:pt x="634" y="641"/>
                  </a:lnTo>
                  <a:lnTo>
                    <a:pt x="636" y="700"/>
                  </a:lnTo>
                  <a:lnTo>
                    <a:pt x="649" y="735"/>
                  </a:lnTo>
                  <a:lnTo>
                    <a:pt x="700" y="775"/>
                  </a:lnTo>
                  <a:lnTo>
                    <a:pt x="719" y="781"/>
                  </a:lnTo>
                  <a:lnTo>
                    <a:pt x="759" y="815"/>
                  </a:lnTo>
                  <a:lnTo>
                    <a:pt x="995" y="878"/>
                  </a:lnTo>
                  <a:lnTo>
                    <a:pt x="1200" y="907"/>
                  </a:lnTo>
                  <a:lnTo>
                    <a:pt x="1241" y="886"/>
                  </a:lnTo>
                  <a:lnTo>
                    <a:pt x="1282" y="840"/>
                  </a:lnTo>
                  <a:lnTo>
                    <a:pt x="1344" y="829"/>
                  </a:lnTo>
                  <a:lnTo>
                    <a:pt x="1430" y="853"/>
                  </a:lnTo>
                  <a:lnTo>
                    <a:pt x="1455" y="817"/>
                  </a:lnTo>
                  <a:lnTo>
                    <a:pt x="1553" y="831"/>
                  </a:lnTo>
                  <a:lnTo>
                    <a:pt x="1564" y="796"/>
                  </a:lnTo>
                  <a:lnTo>
                    <a:pt x="1602" y="779"/>
                  </a:lnTo>
                  <a:lnTo>
                    <a:pt x="1651" y="732"/>
                  </a:lnTo>
                  <a:lnTo>
                    <a:pt x="1701" y="721"/>
                  </a:lnTo>
                  <a:lnTo>
                    <a:pt x="1702" y="630"/>
                  </a:lnTo>
                  <a:lnTo>
                    <a:pt x="1745" y="550"/>
                  </a:lnTo>
                  <a:lnTo>
                    <a:pt x="1716" y="510"/>
                  </a:lnTo>
                  <a:lnTo>
                    <a:pt x="1736" y="477"/>
                  </a:lnTo>
                  <a:lnTo>
                    <a:pt x="1853" y="480"/>
                  </a:lnTo>
                  <a:lnTo>
                    <a:pt x="1875" y="444"/>
                  </a:lnTo>
                  <a:lnTo>
                    <a:pt x="1879" y="356"/>
                  </a:lnTo>
                  <a:lnTo>
                    <a:pt x="1827" y="197"/>
                  </a:lnTo>
                  <a:lnTo>
                    <a:pt x="1829" y="137"/>
                  </a:lnTo>
                  <a:lnTo>
                    <a:pt x="1797" y="91"/>
                  </a:lnTo>
                  <a:lnTo>
                    <a:pt x="1640" y="96"/>
                  </a:lnTo>
                  <a:lnTo>
                    <a:pt x="1583" y="38"/>
                  </a:lnTo>
                  <a:lnTo>
                    <a:pt x="1547" y="17"/>
                  </a:lnTo>
                  <a:lnTo>
                    <a:pt x="1400" y="0"/>
                  </a:lnTo>
                  <a:lnTo>
                    <a:pt x="1355" y="79"/>
                  </a:lnTo>
                  <a:lnTo>
                    <a:pt x="1311" y="112"/>
                  </a:lnTo>
                  <a:lnTo>
                    <a:pt x="1273" y="126"/>
                  </a:lnTo>
                  <a:lnTo>
                    <a:pt x="1172" y="119"/>
                  </a:lnTo>
                  <a:lnTo>
                    <a:pt x="1089" y="64"/>
                  </a:lnTo>
                </a:path>
              </a:pathLst>
            </a:custGeom>
            <a:grpFill/>
            <a:ln w="12700">
              <a:solidFill>
                <a:schemeClr val="bg1"/>
              </a:solidFill>
              <a:round/>
              <a:headEnd/>
              <a:tailEnd/>
            </a:ln>
          </p:spPr>
          <p:txBody>
            <a:bodyPr/>
            <a:lstStyle/>
            <a:p>
              <a:pPr>
                <a:defRPr/>
              </a:pPr>
              <a:endParaRPr lang="de-AT" dirty="0">
                <a:solidFill>
                  <a:srgbClr val="000000"/>
                </a:solidFill>
              </a:endParaRPr>
            </a:p>
          </p:txBody>
        </p:sp>
      </p:grpSp>
    </p:spTree>
    <p:extLst>
      <p:ext uri="{BB962C8B-B14F-4D97-AF65-F5344CB8AC3E}">
        <p14:creationId xmlns:p14="http://schemas.microsoft.com/office/powerpoint/2010/main" val="412887441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cxnSp>
        <p:nvCxnSpPr>
          <p:cNvPr id="4" name="Connecteur droit 3"/>
          <p:cNvCxnSpPr/>
          <p:nvPr userDrawn="1"/>
        </p:nvCxnSpPr>
        <p:spPr>
          <a:xfrm flipH="1">
            <a:off x="0" y="908050"/>
            <a:ext cx="10287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contenu 2"/>
          <p:cNvSpPr>
            <a:spLocks noGrp="1"/>
          </p:cNvSpPr>
          <p:nvPr>
            <p:ph idx="1"/>
          </p:nvPr>
        </p:nvSpPr>
        <p:spPr>
          <a:xfrm>
            <a:off x="1039047" y="1628808"/>
            <a:ext cx="8788400" cy="3673301"/>
          </a:xfrm>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5" name="Espace réservé de la date 4"/>
          <p:cNvSpPr>
            <a:spLocks noGrp="1" noChangeArrowheads="1"/>
          </p:cNvSpPr>
          <p:nvPr>
            <p:ph type="dt" sz="half" idx="10"/>
          </p:nvPr>
        </p:nvSpPr>
        <p:spPr>
          <a:xfrm>
            <a:off x="6" y="1125564"/>
            <a:ext cx="1416050" cy="935037"/>
          </a:xfrm>
          <a:prstGeom prst="rect">
            <a:avLst/>
          </a:prstGeom>
        </p:spPr>
        <p:txBody>
          <a:bodyPr/>
          <a:lstStyle>
            <a:lvl1pPr>
              <a:defRPr>
                <a:solidFill>
                  <a:srgbClr val="000000"/>
                </a:solidFill>
                <a:latin typeface="Arial" charset="0"/>
                <a:cs typeface="Arial" charset="0"/>
              </a:defRPr>
            </a:lvl1pPr>
          </a:lstStyle>
          <a:p>
            <a:pPr fontAlgn="base">
              <a:spcBef>
                <a:spcPct val="0"/>
              </a:spcBef>
              <a:spcAft>
                <a:spcPct val="0"/>
              </a:spcAft>
              <a:defRPr/>
            </a:pPr>
            <a:endParaRPr lang="de-DE" dirty="0"/>
          </a:p>
        </p:txBody>
      </p:sp>
      <p:sp>
        <p:nvSpPr>
          <p:cNvPr id="6" name="Espace réservé du numéro de diapositive 1">
            <a:extLst>
              <a:ext uri="{FF2B5EF4-FFF2-40B4-BE49-F238E27FC236}">
                <a16:creationId xmlns:a16="http://schemas.microsoft.com/office/drawing/2014/main" id="{CE496C28-C631-4C8C-9E25-186FFE99BF35}"/>
              </a:ext>
            </a:extLst>
          </p:cNvPr>
          <p:cNvSpPr>
            <a:spLocks noGrp="1"/>
          </p:cNvSpPr>
          <p:nvPr>
            <p:ph type="sldNum" sz="quarter" idx="11"/>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28393618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a:p>
        </p:txBody>
      </p:sp>
      <p:sp>
        <p:nvSpPr>
          <p:cNvPr id="10" name="Textplatzhalter 9"/>
          <p:cNvSpPr>
            <a:spLocks noGrp="1"/>
          </p:cNvSpPr>
          <p:nvPr>
            <p:ph type="body" sz="quarter" idx="10"/>
          </p:nvPr>
        </p:nvSpPr>
        <p:spPr>
          <a:xfrm>
            <a:off x="486000" y="1440000"/>
            <a:ext cx="8748000" cy="4536000"/>
          </a:xfrm>
        </p:spPr>
        <p:txBody>
          <a:bodyPr/>
          <a:lstStyle>
            <a:lvl5pPr marL="452438" indent="0">
              <a:buNone/>
              <a:defRPr/>
            </a:lvl5pPr>
          </a:lstStyle>
          <a:p>
            <a:pPr lvl="0"/>
            <a:r>
              <a:rPr lang="en-US" noProof="0"/>
              <a:t>Click to edit Master text styles</a:t>
            </a:r>
          </a:p>
          <a:p>
            <a:pPr lvl="1"/>
            <a:r>
              <a:rPr lang="en-US" noProof="0"/>
              <a:t>Second level</a:t>
            </a:r>
          </a:p>
          <a:p>
            <a:pPr lvl="2"/>
            <a:r>
              <a:rPr lang="en-US" noProof="0"/>
              <a:t>Third level</a:t>
            </a:r>
          </a:p>
        </p:txBody>
      </p:sp>
      <p:sp>
        <p:nvSpPr>
          <p:cNvPr id="5" name="Espace réservé du numéro de diapositive 1">
            <a:extLst>
              <a:ext uri="{FF2B5EF4-FFF2-40B4-BE49-F238E27FC236}">
                <a16:creationId xmlns:a16="http://schemas.microsoft.com/office/drawing/2014/main" id="{A3382A61-4089-4E64-BD0C-9D68F1A319E1}"/>
              </a:ext>
            </a:extLst>
          </p:cNvPr>
          <p:cNvSpPr>
            <a:spLocks noGrp="1"/>
          </p:cNvSpPr>
          <p:nvPr>
            <p:ph type="sldNum" sz="quarter" idx="11"/>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35277902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ENTSO-E long text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aseline="0"/>
            </a:lvl1pPr>
          </a:lstStyle>
          <a:p>
            <a:r>
              <a:rPr lang="en-US"/>
              <a:t>Click to edit Master title style</a:t>
            </a:r>
            <a:endParaRPr lang="en-US" dirty="0"/>
          </a:p>
        </p:txBody>
      </p:sp>
      <p:sp>
        <p:nvSpPr>
          <p:cNvPr id="8" name="Content Placeholder 7"/>
          <p:cNvSpPr>
            <a:spLocks noGrp="1"/>
          </p:cNvSpPr>
          <p:nvPr>
            <p:ph sz="quarter" idx="10"/>
          </p:nvPr>
        </p:nvSpPr>
        <p:spPr/>
        <p:txBody>
          <a:bodyPr/>
          <a:lstStyle>
            <a:lvl1pPr marL="180975" indent="-180975">
              <a:tabLst/>
              <a:defRPr sz="2000" b="1" baseline="0"/>
            </a:lvl1pPr>
            <a:lvl2pPr>
              <a:buFont typeface="Courier New" pitchFamily="49" charset="0"/>
              <a:buChar char="o"/>
              <a:defRPr b="0"/>
            </a:lvl2pPr>
            <a:lvl3pPr marL="442913" indent="-222250">
              <a:buFont typeface="Arial" pitchFamily="34" charset="0"/>
              <a:buChar char="•"/>
              <a:defRPr sz="1600" b="0" i="0"/>
            </a:lvl3pPr>
            <a:lvl4pPr marL="622300" indent="-215900">
              <a:buFont typeface="Arial" pitchFamily="34" charset="0"/>
              <a:buChar char="•"/>
              <a:defRPr/>
            </a:lvl4pPr>
            <a:lvl5pPr marL="898525" indent="-215900">
              <a:defRPr sz="1400" b="1"/>
            </a:lvl5pPr>
            <a:lvl6pPr marL="1074738" indent="-215900">
              <a:buFont typeface="Arial" pitchFamily="34" charset="0"/>
              <a:buChar char="•"/>
              <a:defRPr sz="1400" i="0"/>
            </a:lvl6pPr>
            <a:lvl7pPr marL="1441450" indent="-215900">
              <a:defRPr/>
            </a:lvl7pPr>
            <a:lvl8pPr>
              <a:buNone/>
              <a:defRPr/>
            </a:lvl8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Espace réservé du numéro de diapositive 1">
            <a:extLst>
              <a:ext uri="{FF2B5EF4-FFF2-40B4-BE49-F238E27FC236}">
                <a16:creationId xmlns:a16="http://schemas.microsoft.com/office/drawing/2014/main" id="{D2BDE93A-BBA5-41D1-9D18-32424F46911B}"/>
              </a:ext>
            </a:extLst>
          </p:cNvPr>
          <p:cNvSpPr>
            <a:spLocks noGrp="1"/>
          </p:cNvSpPr>
          <p:nvPr>
            <p:ph type="sldNum" sz="quarter" idx="11"/>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87850670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73F0DDA7-A1A4-4E7D-A7BB-0842AD21088D}"/>
              </a:ext>
            </a:extLst>
          </p:cNvPr>
          <p:cNvSpPr>
            <a:spLocks noGrp="1"/>
          </p:cNvSpPr>
          <p:nvPr>
            <p:ph type="sldNum" sz="quarter" idx="10"/>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383557612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_Diapositive de titre">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84969EC2-745A-4BDE-8345-AEE3777E4B82}"/>
              </a:ext>
            </a:extLst>
          </p:cNvPr>
          <p:cNvSpPr>
            <a:spLocks noGrp="1"/>
          </p:cNvSpPr>
          <p:nvPr>
            <p:ph type="sldNum" sz="quarter" idx="10"/>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1801697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12602" y="4406905"/>
            <a:ext cx="8743950" cy="1362075"/>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812602" y="2906713"/>
            <a:ext cx="87439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3_Diapositive de titre">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DB369F22-58C6-4FD9-BD80-99291EA14FF9}"/>
              </a:ext>
            </a:extLst>
          </p:cNvPr>
          <p:cNvSpPr>
            <a:spLocks noGrp="1"/>
          </p:cNvSpPr>
          <p:nvPr>
            <p:ph type="sldNum" sz="quarter" idx="10"/>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40651413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4_Diapositive de titre">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1686E34F-2F1E-4B1A-A84F-F9965E27DF6C}"/>
              </a:ext>
            </a:extLst>
          </p:cNvPr>
          <p:cNvSpPr>
            <a:spLocks noGrp="1"/>
          </p:cNvSpPr>
          <p:nvPr>
            <p:ph type="sldNum" sz="quarter" idx="10"/>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39982817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5_Diapositive de titre">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B4F217A8-7CB7-43E3-BD0F-B2FF4CECA0B5}"/>
              </a:ext>
            </a:extLst>
          </p:cNvPr>
          <p:cNvSpPr>
            <a:spLocks noGrp="1"/>
          </p:cNvSpPr>
          <p:nvPr>
            <p:ph type="sldNum" sz="quarter" idx="10"/>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35509526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cxnSp>
        <p:nvCxnSpPr>
          <p:cNvPr id="4" name="Connecteur droit 3"/>
          <p:cNvCxnSpPr/>
          <p:nvPr userDrawn="1"/>
        </p:nvCxnSpPr>
        <p:spPr>
          <a:xfrm flipH="1">
            <a:off x="0" y="908050"/>
            <a:ext cx="10287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re 1"/>
          <p:cNvSpPr>
            <a:spLocks noGrp="1"/>
          </p:cNvSpPr>
          <p:nvPr>
            <p:ph type="title"/>
          </p:nvPr>
        </p:nvSpPr>
        <p:spPr/>
        <p:txBody>
          <a:bodyPr/>
          <a:lstStyle/>
          <a:p>
            <a:r>
              <a:rPr lang="fr-FR"/>
              <a:t>Cliquez pour modifier le style du titre</a:t>
            </a:r>
            <a:endParaRPr lang="en-US"/>
          </a:p>
        </p:txBody>
      </p:sp>
      <p:sp>
        <p:nvSpPr>
          <p:cNvPr id="3" name="Espace réservé du contenu 2"/>
          <p:cNvSpPr>
            <a:spLocks noGrp="1"/>
          </p:cNvSpPr>
          <p:nvPr>
            <p:ph idx="1"/>
          </p:nvPr>
        </p:nvSpPr>
        <p:spPr>
          <a:xfrm>
            <a:off x="534993" y="1232786"/>
            <a:ext cx="9292456" cy="4069345"/>
          </a:xfrm>
        </p:spPr>
        <p:txBody>
          <a:bodyPr/>
          <a:lstStyle>
            <a:lvl1pPr>
              <a:defRPr sz="2400"/>
            </a:lvl1pPr>
            <a:lvl2pPr>
              <a:defRPr sz="2000"/>
            </a:lvl2pPr>
            <a:lvl3pPr>
              <a:defRPr sz="2000"/>
            </a:lvl3pPr>
            <a:lvl4pPr>
              <a:defRPr sz="1800"/>
            </a:lvl4pPr>
            <a:lvl5pPr>
              <a:defRPr sz="18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en-US" dirty="0"/>
          </a:p>
        </p:txBody>
      </p:sp>
      <p:sp>
        <p:nvSpPr>
          <p:cNvPr id="6" name="Espace réservé du numéro de diapositive 1">
            <a:extLst>
              <a:ext uri="{FF2B5EF4-FFF2-40B4-BE49-F238E27FC236}">
                <a16:creationId xmlns:a16="http://schemas.microsoft.com/office/drawing/2014/main" id="{3963E6C4-5B9D-4EB4-A495-F834DC611588}"/>
              </a:ext>
            </a:extLst>
          </p:cNvPr>
          <p:cNvSpPr>
            <a:spLocks noGrp="1"/>
          </p:cNvSpPr>
          <p:nvPr>
            <p:ph type="sldNum" sz="quarter" idx="10"/>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64799366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cSld name="Diapositive de titre">
    <p:spTree>
      <p:nvGrpSpPr>
        <p:cNvPr id="1" name=""/>
        <p:cNvGrpSpPr/>
        <p:nvPr/>
      </p:nvGrpSpPr>
      <p:grpSpPr>
        <a:xfrm>
          <a:off x="0" y="0"/>
          <a:ext cx="0" cy="0"/>
          <a:chOff x="0" y="0"/>
          <a:chExt cx="0" cy="0"/>
        </a:xfrm>
      </p:grpSpPr>
      <p:sp>
        <p:nvSpPr>
          <p:cNvPr id="4" name="Rectangle 4"/>
          <p:cNvSpPr>
            <a:spLocks noChangeArrowheads="1"/>
          </p:cNvSpPr>
          <p:nvPr userDrawn="1"/>
        </p:nvSpPr>
        <p:spPr bwMode="auto">
          <a:xfrm>
            <a:off x="2" y="-184666"/>
            <a:ext cx="19183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defRPr/>
            </a:pPr>
            <a:endParaRPr lang="en-US" altLang="fr-FR" sz="1800" dirty="0">
              <a:solidFill>
                <a:srgbClr val="000000"/>
              </a:solidFill>
              <a:ea typeface="MS PGothic" pitchFamily="34" charset="-128"/>
            </a:endParaRPr>
          </a:p>
        </p:txBody>
      </p:sp>
      <p:grpSp>
        <p:nvGrpSpPr>
          <p:cNvPr id="5" name="Gruppieren 31"/>
          <p:cNvGrpSpPr>
            <a:grpSpLocks noChangeAspect="1"/>
          </p:cNvGrpSpPr>
          <p:nvPr userDrawn="1"/>
        </p:nvGrpSpPr>
        <p:grpSpPr>
          <a:xfrm>
            <a:off x="4100365" y="1111843"/>
            <a:ext cx="5435625" cy="4551779"/>
            <a:chOff x="1090612" y="6556457"/>
            <a:chExt cx="7272765" cy="6234211"/>
          </a:xfrm>
          <a:solidFill>
            <a:schemeClr val="bg1">
              <a:lumMod val="75000"/>
              <a:alpha val="14902"/>
            </a:schemeClr>
          </a:solidFill>
        </p:grpSpPr>
        <p:sp>
          <p:nvSpPr>
            <p:cNvPr id="6" name="Freeform 24"/>
            <p:cNvSpPr>
              <a:spLocks noChangeAspect="1"/>
            </p:cNvSpPr>
            <p:nvPr/>
          </p:nvSpPr>
          <p:spPr bwMode="gray">
            <a:xfrm>
              <a:off x="3681495" y="7373561"/>
              <a:ext cx="1262319" cy="1445069"/>
            </a:xfrm>
            <a:custGeom>
              <a:avLst/>
              <a:gdLst>
                <a:gd name="T0" fmla="*/ 118 w 342"/>
                <a:gd name="T1" fmla="*/ 291 h 382"/>
                <a:gd name="T2" fmla="*/ 48 w 342"/>
                <a:gd name="T3" fmla="*/ 319 h 382"/>
                <a:gd name="T4" fmla="*/ 0 w 342"/>
                <a:gd name="T5" fmla="*/ 291 h 382"/>
                <a:gd name="T6" fmla="*/ 27 w 342"/>
                <a:gd name="T7" fmla="*/ 268 h 382"/>
                <a:gd name="T8" fmla="*/ 51 w 342"/>
                <a:gd name="T9" fmla="*/ 268 h 382"/>
                <a:gd name="T10" fmla="*/ 120 w 342"/>
                <a:gd name="T11" fmla="*/ 238 h 382"/>
                <a:gd name="T12" fmla="*/ 83 w 342"/>
                <a:gd name="T13" fmla="*/ 236 h 382"/>
                <a:gd name="T14" fmla="*/ 76 w 342"/>
                <a:gd name="T15" fmla="*/ 247 h 382"/>
                <a:gd name="T16" fmla="*/ 46 w 342"/>
                <a:gd name="T17" fmla="*/ 254 h 382"/>
                <a:gd name="T18" fmla="*/ 46 w 342"/>
                <a:gd name="T19" fmla="*/ 245 h 382"/>
                <a:gd name="T20" fmla="*/ 76 w 342"/>
                <a:gd name="T21" fmla="*/ 206 h 382"/>
                <a:gd name="T22" fmla="*/ 116 w 342"/>
                <a:gd name="T23" fmla="*/ 146 h 382"/>
                <a:gd name="T24" fmla="*/ 118 w 342"/>
                <a:gd name="T25" fmla="*/ 79 h 382"/>
                <a:gd name="T26" fmla="*/ 155 w 342"/>
                <a:gd name="T27" fmla="*/ 72 h 382"/>
                <a:gd name="T28" fmla="*/ 178 w 342"/>
                <a:gd name="T29" fmla="*/ 92 h 382"/>
                <a:gd name="T30" fmla="*/ 162 w 342"/>
                <a:gd name="T31" fmla="*/ 111 h 382"/>
                <a:gd name="T32" fmla="*/ 169 w 342"/>
                <a:gd name="T33" fmla="*/ 129 h 382"/>
                <a:gd name="T34" fmla="*/ 197 w 342"/>
                <a:gd name="T35" fmla="*/ 122 h 382"/>
                <a:gd name="T36" fmla="*/ 197 w 342"/>
                <a:gd name="T37" fmla="*/ 90 h 382"/>
                <a:gd name="T38" fmla="*/ 183 w 342"/>
                <a:gd name="T39" fmla="*/ 79 h 382"/>
                <a:gd name="T40" fmla="*/ 199 w 342"/>
                <a:gd name="T41" fmla="*/ 28 h 382"/>
                <a:gd name="T42" fmla="*/ 272 w 342"/>
                <a:gd name="T43" fmla="*/ 0 h 382"/>
                <a:gd name="T44" fmla="*/ 305 w 342"/>
                <a:gd name="T45" fmla="*/ 1 h 382"/>
                <a:gd name="T46" fmla="*/ 342 w 342"/>
                <a:gd name="T47" fmla="*/ 33 h 382"/>
                <a:gd name="T48" fmla="*/ 325 w 342"/>
                <a:gd name="T49" fmla="*/ 162 h 382"/>
                <a:gd name="T50" fmla="*/ 258 w 342"/>
                <a:gd name="T51" fmla="*/ 218 h 382"/>
                <a:gd name="T52" fmla="*/ 258 w 342"/>
                <a:gd name="T53" fmla="*/ 298 h 382"/>
                <a:gd name="T54" fmla="*/ 241 w 342"/>
                <a:gd name="T55" fmla="*/ 337 h 382"/>
                <a:gd name="T56" fmla="*/ 258 w 342"/>
                <a:gd name="T57" fmla="*/ 382 h 382"/>
                <a:gd name="T58" fmla="*/ 206 w 342"/>
                <a:gd name="T59" fmla="*/ 361 h 382"/>
                <a:gd name="T60" fmla="*/ 223 w 342"/>
                <a:gd name="T61" fmla="*/ 305 h 382"/>
                <a:gd name="T62" fmla="*/ 118 w 342"/>
                <a:gd name="T63" fmla="*/ 291 h 38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2" h="382">
                  <a:moveTo>
                    <a:pt x="118" y="291"/>
                  </a:moveTo>
                  <a:lnTo>
                    <a:pt x="48" y="319"/>
                  </a:lnTo>
                  <a:lnTo>
                    <a:pt x="0" y="291"/>
                  </a:lnTo>
                  <a:lnTo>
                    <a:pt x="27" y="268"/>
                  </a:lnTo>
                  <a:lnTo>
                    <a:pt x="51" y="268"/>
                  </a:lnTo>
                  <a:lnTo>
                    <a:pt x="120" y="238"/>
                  </a:lnTo>
                  <a:lnTo>
                    <a:pt x="83" y="236"/>
                  </a:lnTo>
                  <a:lnTo>
                    <a:pt x="76" y="247"/>
                  </a:lnTo>
                  <a:lnTo>
                    <a:pt x="46" y="254"/>
                  </a:lnTo>
                  <a:lnTo>
                    <a:pt x="46" y="245"/>
                  </a:lnTo>
                  <a:lnTo>
                    <a:pt x="76" y="206"/>
                  </a:lnTo>
                  <a:lnTo>
                    <a:pt x="116" y="146"/>
                  </a:lnTo>
                  <a:lnTo>
                    <a:pt x="118" y="79"/>
                  </a:lnTo>
                  <a:lnTo>
                    <a:pt x="155" y="72"/>
                  </a:lnTo>
                  <a:lnTo>
                    <a:pt x="178" y="92"/>
                  </a:lnTo>
                  <a:lnTo>
                    <a:pt x="162" y="111"/>
                  </a:lnTo>
                  <a:lnTo>
                    <a:pt x="169" y="129"/>
                  </a:lnTo>
                  <a:lnTo>
                    <a:pt x="197" y="122"/>
                  </a:lnTo>
                  <a:lnTo>
                    <a:pt x="197" y="90"/>
                  </a:lnTo>
                  <a:lnTo>
                    <a:pt x="183" y="79"/>
                  </a:lnTo>
                  <a:lnTo>
                    <a:pt x="199" y="28"/>
                  </a:lnTo>
                  <a:lnTo>
                    <a:pt x="272" y="0"/>
                  </a:lnTo>
                  <a:lnTo>
                    <a:pt x="305" y="1"/>
                  </a:lnTo>
                  <a:lnTo>
                    <a:pt x="342" y="33"/>
                  </a:lnTo>
                  <a:lnTo>
                    <a:pt x="325" y="162"/>
                  </a:lnTo>
                  <a:lnTo>
                    <a:pt x="258" y="218"/>
                  </a:lnTo>
                  <a:lnTo>
                    <a:pt x="258" y="298"/>
                  </a:lnTo>
                  <a:lnTo>
                    <a:pt x="241" y="337"/>
                  </a:lnTo>
                  <a:lnTo>
                    <a:pt x="258" y="382"/>
                  </a:lnTo>
                  <a:lnTo>
                    <a:pt x="206" y="361"/>
                  </a:lnTo>
                  <a:lnTo>
                    <a:pt x="223" y="305"/>
                  </a:lnTo>
                  <a:lnTo>
                    <a:pt x="118" y="291"/>
                  </a:lnTo>
                  <a:close/>
                </a:path>
              </a:pathLst>
            </a:custGeom>
            <a:grpFill/>
            <a:ln w="12700">
              <a:solidFill>
                <a:schemeClr val="bg1"/>
              </a:solidFill>
              <a:round/>
              <a:headEnd/>
              <a:tailEnd/>
            </a:ln>
          </p:spPr>
          <p:txBody>
            <a:bodyPr/>
            <a:lstStyle/>
            <a:p>
              <a:pPr fontAlgn="base">
                <a:spcBef>
                  <a:spcPct val="0"/>
                </a:spcBef>
                <a:spcAft>
                  <a:spcPct val="0"/>
                </a:spcAft>
                <a:defRPr/>
              </a:pPr>
              <a:endParaRPr lang="fr-FR" sz="1800" dirty="0">
                <a:solidFill>
                  <a:srgbClr val="000000"/>
                </a:solidFill>
                <a:latin typeface="Arial" charset="0"/>
                <a:ea typeface="MS PGothic" pitchFamily="34" charset="-128"/>
              </a:endParaRPr>
            </a:p>
          </p:txBody>
        </p:sp>
        <p:sp>
          <p:nvSpPr>
            <p:cNvPr id="7" name="Freeform 25"/>
            <p:cNvSpPr>
              <a:spLocks noChangeAspect="1"/>
            </p:cNvSpPr>
            <p:nvPr/>
          </p:nvSpPr>
          <p:spPr bwMode="gray">
            <a:xfrm>
              <a:off x="4520585" y="9053165"/>
              <a:ext cx="180332" cy="378287"/>
            </a:xfrm>
            <a:custGeom>
              <a:avLst/>
              <a:gdLst>
                <a:gd name="T0" fmla="*/ 31 w 49"/>
                <a:gd name="T1" fmla="*/ 0 h 102"/>
                <a:gd name="T2" fmla="*/ 49 w 49"/>
                <a:gd name="T3" fmla="*/ 67 h 102"/>
                <a:gd name="T4" fmla="*/ 42 w 49"/>
                <a:gd name="T5" fmla="*/ 102 h 102"/>
                <a:gd name="T6" fmla="*/ 0 w 49"/>
                <a:gd name="T7" fmla="*/ 95 h 102"/>
                <a:gd name="T8" fmla="*/ 3 w 49"/>
                <a:gd name="T9" fmla="*/ 46 h 102"/>
                <a:gd name="T10" fmla="*/ 31 w 49"/>
                <a:gd name="T11" fmla="*/ 0 h 1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102">
                  <a:moveTo>
                    <a:pt x="31" y="0"/>
                  </a:moveTo>
                  <a:lnTo>
                    <a:pt x="49" y="67"/>
                  </a:lnTo>
                  <a:lnTo>
                    <a:pt x="42" y="102"/>
                  </a:lnTo>
                  <a:lnTo>
                    <a:pt x="0" y="95"/>
                  </a:lnTo>
                  <a:lnTo>
                    <a:pt x="3" y="46"/>
                  </a:lnTo>
                  <a:lnTo>
                    <a:pt x="31" y="0"/>
                  </a:lnTo>
                  <a:close/>
                </a:path>
              </a:pathLst>
            </a:custGeom>
            <a:grpFill/>
            <a:ln w="12700">
              <a:solidFill>
                <a:schemeClr val="bg1"/>
              </a:solidFill>
              <a:round/>
              <a:headEnd/>
              <a:tailEnd/>
            </a:ln>
          </p:spPr>
          <p:txBody>
            <a:bodyPr/>
            <a:lstStyle/>
            <a:p>
              <a:pPr fontAlgn="base">
                <a:spcBef>
                  <a:spcPct val="0"/>
                </a:spcBef>
                <a:spcAft>
                  <a:spcPct val="0"/>
                </a:spcAft>
                <a:defRPr/>
              </a:pPr>
              <a:endParaRPr lang="fr-FR" sz="1800" dirty="0">
                <a:solidFill>
                  <a:srgbClr val="000000"/>
                </a:solidFill>
                <a:latin typeface="Arial" charset="0"/>
                <a:ea typeface="MS PGothic" pitchFamily="34" charset="-128"/>
              </a:endParaRPr>
            </a:p>
          </p:txBody>
        </p:sp>
        <p:sp>
          <p:nvSpPr>
            <p:cNvPr id="8" name="Freeform 26"/>
            <p:cNvSpPr>
              <a:spLocks noChangeAspect="1"/>
            </p:cNvSpPr>
            <p:nvPr/>
          </p:nvSpPr>
          <p:spPr bwMode="gray">
            <a:xfrm>
              <a:off x="1090612" y="8652180"/>
              <a:ext cx="4173377" cy="4138488"/>
            </a:xfrm>
            <a:custGeom>
              <a:avLst/>
              <a:gdLst>
                <a:gd name="T0" fmla="*/ 1106 w 1134"/>
                <a:gd name="T1" fmla="*/ 906 h 1094"/>
                <a:gd name="T2" fmla="*/ 1075 w 1134"/>
                <a:gd name="T3" fmla="*/ 910 h 1094"/>
                <a:gd name="T4" fmla="*/ 1062 w 1134"/>
                <a:gd name="T5" fmla="*/ 950 h 1094"/>
                <a:gd name="T6" fmla="*/ 858 w 1134"/>
                <a:gd name="T7" fmla="*/ 973 h 1094"/>
                <a:gd name="T8" fmla="*/ 770 w 1134"/>
                <a:gd name="T9" fmla="*/ 960 h 1094"/>
                <a:gd name="T10" fmla="*/ 691 w 1134"/>
                <a:gd name="T11" fmla="*/ 1082 h 1094"/>
                <a:gd name="T12" fmla="*/ 581 w 1134"/>
                <a:gd name="T13" fmla="*/ 1082 h 1094"/>
                <a:gd name="T14" fmla="*/ 561 w 1134"/>
                <a:gd name="T15" fmla="*/ 1055 h 1094"/>
                <a:gd name="T16" fmla="*/ 528 w 1134"/>
                <a:gd name="T17" fmla="*/ 1049 h 1094"/>
                <a:gd name="T18" fmla="*/ 471 w 1134"/>
                <a:gd name="T19" fmla="*/ 1056 h 1094"/>
                <a:gd name="T20" fmla="*/ 271 w 1134"/>
                <a:gd name="T21" fmla="*/ 978 h 1094"/>
                <a:gd name="T22" fmla="*/ 328 w 1134"/>
                <a:gd name="T23" fmla="*/ 699 h 1094"/>
                <a:gd name="T24" fmla="*/ 323 w 1134"/>
                <a:gd name="T25" fmla="*/ 636 h 1094"/>
                <a:gd name="T26" fmla="*/ 255 w 1134"/>
                <a:gd name="T27" fmla="*/ 510 h 1094"/>
                <a:gd name="T28" fmla="*/ 75 w 1134"/>
                <a:gd name="T29" fmla="*/ 426 h 1094"/>
                <a:gd name="T30" fmla="*/ 0 w 1134"/>
                <a:gd name="T31" fmla="*/ 358 h 1094"/>
                <a:gd name="T32" fmla="*/ 151 w 1134"/>
                <a:gd name="T33" fmla="*/ 307 h 1094"/>
                <a:gd name="T34" fmla="*/ 252 w 1134"/>
                <a:gd name="T35" fmla="*/ 321 h 1094"/>
                <a:gd name="T36" fmla="*/ 243 w 1134"/>
                <a:gd name="T37" fmla="*/ 192 h 1094"/>
                <a:gd name="T38" fmla="*/ 318 w 1134"/>
                <a:gd name="T39" fmla="*/ 226 h 1094"/>
                <a:gd name="T40" fmla="*/ 437 w 1134"/>
                <a:gd name="T41" fmla="*/ 210 h 1094"/>
                <a:gd name="T42" fmla="*/ 446 w 1134"/>
                <a:gd name="T43" fmla="*/ 173 h 1094"/>
                <a:gd name="T44" fmla="*/ 557 w 1134"/>
                <a:gd name="T45" fmla="*/ 26 h 1094"/>
                <a:gd name="T46" fmla="*/ 661 w 1134"/>
                <a:gd name="T47" fmla="*/ 43 h 1094"/>
                <a:gd name="T48" fmla="*/ 805 w 1134"/>
                <a:gd name="T49" fmla="*/ 137 h 1094"/>
                <a:gd name="T50" fmla="*/ 892 w 1134"/>
                <a:gd name="T51" fmla="*/ 196 h 1094"/>
                <a:gd name="T52" fmla="*/ 973 w 1134"/>
                <a:gd name="T53" fmla="*/ 207 h 1094"/>
                <a:gd name="T54" fmla="*/ 1092 w 1134"/>
                <a:gd name="T55" fmla="*/ 319 h 1094"/>
                <a:gd name="T56" fmla="*/ 959 w 1134"/>
                <a:gd name="T57" fmla="*/ 588 h 1094"/>
                <a:gd name="T58" fmla="*/ 983 w 1134"/>
                <a:gd name="T59" fmla="*/ 620 h 1094"/>
                <a:gd name="T60" fmla="*/ 1039 w 1134"/>
                <a:gd name="T61" fmla="*/ 648 h 1094"/>
                <a:gd name="T62" fmla="*/ 1032 w 1134"/>
                <a:gd name="T63" fmla="*/ 780 h 1094"/>
                <a:gd name="T64" fmla="*/ 1089 w 1134"/>
                <a:gd name="T65" fmla="*/ 875 h 109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34" h="1094">
                  <a:moveTo>
                    <a:pt x="1089" y="875"/>
                  </a:moveTo>
                  <a:lnTo>
                    <a:pt x="1106" y="906"/>
                  </a:lnTo>
                  <a:lnTo>
                    <a:pt x="1097" y="928"/>
                  </a:lnTo>
                  <a:lnTo>
                    <a:pt x="1075" y="910"/>
                  </a:lnTo>
                  <a:lnTo>
                    <a:pt x="1050" y="928"/>
                  </a:lnTo>
                  <a:lnTo>
                    <a:pt x="1062" y="950"/>
                  </a:lnTo>
                  <a:lnTo>
                    <a:pt x="963" y="1013"/>
                  </a:lnTo>
                  <a:lnTo>
                    <a:pt x="858" y="973"/>
                  </a:lnTo>
                  <a:lnTo>
                    <a:pt x="832" y="980"/>
                  </a:lnTo>
                  <a:lnTo>
                    <a:pt x="770" y="960"/>
                  </a:lnTo>
                  <a:lnTo>
                    <a:pt x="695" y="1001"/>
                  </a:lnTo>
                  <a:lnTo>
                    <a:pt x="691" y="1082"/>
                  </a:lnTo>
                  <a:lnTo>
                    <a:pt x="633" y="1094"/>
                  </a:lnTo>
                  <a:lnTo>
                    <a:pt x="581" y="1082"/>
                  </a:lnTo>
                  <a:lnTo>
                    <a:pt x="581" y="1065"/>
                  </a:lnTo>
                  <a:lnTo>
                    <a:pt x="561" y="1055"/>
                  </a:lnTo>
                  <a:lnTo>
                    <a:pt x="541" y="1064"/>
                  </a:lnTo>
                  <a:lnTo>
                    <a:pt x="528" y="1049"/>
                  </a:lnTo>
                  <a:lnTo>
                    <a:pt x="492" y="1042"/>
                  </a:lnTo>
                  <a:lnTo>
                    <a:pt x="471" y="1056"/>
                  </a:lnTo>
                  <a:lnTo>
                    <a:pt x="300" y="1010"/>
                  </a:lnTo>
                  <a:lnTo>
                    <a:pt x="271" y="978"/>
                  </a:lnTo>
                  <a:lnTo>
                    <a:pt x="293" y="951"/>
                  </a:lnTo>
                  <a:lnTo>
                    <a:pt x="328" y="699"/>
                  </a:lnTo>
                  <a:lnTo>
                    <a:pt x="339" y="663"/>
                  </a:lnTo>
                  <a:lnTo>
                    <a:pt x="323" y="636"/>
                  </a:lnTo>
                  <a:lnTo>
                    <a:pt x="241" y="557"/>
                  </a:lnTo>
                  <a:lnTo>
                    <a:pt x="255" y="510"/>
                  </a:lnTo>
                  <a:lnTo>
                    <a:pt x="206" y="503"/>
                  </a:lnTo>
                  <a:lnTo>
                    <a:pt x="75" y="426"/>
                  </a:lnTo>
                  <a:lnTo>
                    <a:pt x="33" y="436"/>
                  </a:lnTo>
                  <a:lnTo>
                    <a:pt x="0" y="358"/>
                  </a:lnTo>
                  <a:lnTo>
                    <a:pt x="26" y="328"/>
                  </a:lnTo>
                  <a:lnTo>
                    <a:pt x="151" y="307"/>
                  </a:lnTo>
                  <a:lnTo>
                    <a:pt x="181" y="337"/>
                  </a:lnTo>
                  <a:lnTo>
                    <a:pt x="252" y="321"/>
                  </a:lnTo>
                  <a:lnTo>
                    <a:pt x="293" y="335"/>
                  </a:lnTo>
                  <a:lnTo>
                    <a:pt x="243" y="192"/>
                  </a:lnTo>
                  <a:lnTo>
                    <a:pt x="304" y="187"/>
                  </a:lnTo>
                  <a:lnTo>
                    <a:pt x="318" y="226"/>
                  </a:lnTo>
                  <a:lnTo>
                    <a:pt x="404" y="233"/>
                  </a:lnTo>
                  <a:lnTo>
                    <a:pt x="437" y="210"/>
                  </a:lnTo>
                  <a:lnTo>
                    <a:pt x="427" y="201"/>
                  </a:lnTo>
                  <a:lnTo>
                    <a:pt x="446" y="173"/>
                  </a:lnTo>
                  <a:lnTo>
                    <a:pt x="559" y="109"/>
                  </a:lnTo>
                  <a:lnTo>
                    <a:pt x="557" y="26"/>
                  </a:lnTo>
                  <a:lnTo>
                    <a:pt x="647" y="0"/>
                  </a:lnTo>
                  <a:lnTo>
                    <a:pt x="661" y="43"/>
                  </a:lnTo>
                  <a:lnTo>
                    <a:pt x="749" y="78"/>
                  </a:lnTo>
                  <a:lnTo>
                    <a:pt x="805" y="137"/>
                  </a:lnTo>
                  <a:lnTo>
                    <a:pt x="839" y="130"/>
                  </a:lnTo>
                  <a:lnTo>
                    <a:pt x="892" y="196"/>
                  </a:lnTo>
                  <a:lnTo>
                    <a:pt x="931" y="200"/>
                  </a:lnTo>
                  <a:lnTo>
                    <a:pt x="973" y="207"/>
                  </a:lnTo>
                  <a:lnTo>
                    <a:pt x="1134" y="259"/>
                  </a:lnTo>
                  <a:lnTo>
                    <a:pt x="1092" y="319"/>
                  </a:lnTo>
                  <a:lnTo>
                    <a:pt x="1068" y="462"/>
                  </a:lnTo>
                  <a:lnTo>
                    <a:pt x="959" y="588"/>
                  </a:lnTo>
                  <a:lnTo>
                    <a:pt x="962" y="634"/>
                  </a:lnTo>
                  <a:lnTo>
                    <a:pt x="983" y="620"/>
                  </a:lnTo>
                  <a:lnTo>
                    <a:pt x="1018" y="616"/>
                  </a:lnTo>
                  <a:lnTo>
                    <a:pt x="1039" y="648"/>
                  </a:lnTo>
                  <a:lnTo>
                    <a:pt x="1057" y="731"/>
                  </a:lnTo>
                  <a:lnTo>
                    <a:pt x="1032" y="780"/>
                  </a:lnTo>
                  <a:lnTo>
                    <a:pt x="1047" y="861"/>
                  </a:lnTo>
                  <a:lnTo>
                    <a:pt x="1089" y="875"/>
                  </a:lnTo>
                  <a:close/>
                </a:path>
              </a:pathLst>
            </a:custGeom>
            <a:grpFill/>
            <a:ln w="12700">
              <a:solidFill>
                <a:schemeClr val="bg1"/>
              </a:solidFill>
              <a:round/>
              <a:headEnd/>
              <a:tailEnd/>
            </a:ln>
          </p:spPr>
          <p:txBody>
            <a:bodyPr/>
            <a:lstStyle/>
            <a:p>
              <a:pPr fontAlgn="base">
                <a:spcBef>
                  <a:spcPct val="0"/>
                </a:spcBef>
                <a:spcAft>
                  <a:spcPct val="0"/>
                </a:spcAft>
                <a:defRPr/>
              </a:pPr>
              <a:endParaRPr lang="fr-FR" sz="1800" dirty="0">
                <a:solidFill>
                  <a:srgbClr val="000000"/>
                </a:solidFill>
                <a:latin typeface="Arial" charset="0"/>
                <a:ea typeface="MS PGothic" pitchFamily="34" charset="-128"/>
              </a:endParaRPr>
            </a:p>
          </p:txBody>
        </p:sp>
        <p:sp>
          <p:nvSpPr>
            <p:cNvPr id="9" name="Freeform 27"/>
            <p:cNvSpPr>
              <a:spLocks noChangeAspect="1"/>
            </p:cNvSpPr>
            <p:nvPr/>
          </p:nvSpPr>
          <p:spPr bwMode="gray">
            <a:xfrm>
              <a:off x="4568427" y="6556457"/>
              <a:ext cx="2900020" cy="3915293"/>
            </a:xfrm>
            <a:custGeom>
              <a:avLst/>
              <a:gdLst>
                <a:gd name="T0" fmla="*/ 101 w 788"/>
                <a:gd name="T1" fmla="*/ 249 h 1036"/>
                <a:gd name="T2" fmla="*/ 88 w 788"/>
                <a:gd name="T3" fmla="*/ 219 h 1036"/>
                <a:gd name="T4" fmla="*/ 113 w 788"/>
                <a:gd name="T5" fmla="*/ 177 h 1036"/>
                <a:gd name="T6" fmla="*/ 191 w 788"/>
                <a:gd name="T7" fmla="*/ 210 h 1036"/>
                <a:gd name="T8" fmla="*/ 222 w 788"/>
                <a:gd name="T9" fmla="*/ 157 h 1036"/>
                <a:gd name="T10" fmla="*/ 312 w 788"/>
                <a:gd name="T11" fmla="*/ 182 h 1036"/>
                <a:gd name="T12" fmla="*/ 245 w 788"/>
                <a:gd name="T13" fmla="*/ 140 h 1036"/>
                <a:gd name="T14" fmla="*/ 255 w 788"/>
                <a:gd name="T15" fmla="*/ 61 h 1036"/>
                <a:gd name="T16" fmla="*/ 235 w 788"/>
                <a:gd name="T17" fmla="*/ 0 h 1036"/>
                <a:gd name="T18" fmla="*/ 337 w 788"/>
                <a:gd name="T19" fmla="*/ 22 h 1036"/>
                <a:gd name="T20" fmla="*/ 394 w 788"/>
                <a:gd name="T21" fmla="*/ 74 h 1036"/>
                <a:gd name="T22" fmla="*/ 437 w 788"/>
                <a:gd name="T23" fmla="*/ 94 h 1036"/>
                <a:gd name="T24" fmla="*/ 415 w 788"/>
                <a:gd name="T25" fmla="*/ 136 h 1036"/>
                <a:gd name="T26" fmla="*/ 503 w 788"/>
                <a:gd name="T27" fmla="*/ 100 h 1036"/>
                <a:gd name="T28" fmla="*/ 556 w 788"/>
                <a:gd name="T29" fmla="*/ 72 h 1036"/>
                <a:gd name="T30" fmla="*/ 668 w 788"/>
                <a:gd name="T31" fmla="*/ 119 h 1036"/>
                <a:gd name="T32" fmla="*/ 733 w 788"/>
                <a:gd name="T33" fmla="*/ 171 h 1036"/>
                <a:gd name="T34" fmla="*/ 707 w 788"/>
                <a:gd name="T35" fmla="*/ 290 h 1036"/>
                <a:gd name="T36" fmla="*/ 753 w 788"/>
                <a:gd name="T37" fmla="*/ 436 h 1036"/>
                <a:gd name="T38" fmla="*/ 780 w 788"/>
                <a:gd name="T39" fmla="*/ 545 h 1036"/>
                <a:gd name="T40" fmla="*/ 714 w 788"/>
                <a:gd name="T41" fmla="*/ 552 h 1036"/>
                <a:gd name="T42" fmla="*/ 543 w 788"/>
                <a:gd name="T43" fmla="*/ 649 h 1036"/>
                <a:gd name="T44" fmla="*/ 686 w 788"/>
                <a:gd name="T45" fmla="*/ 859 h 1036"/>
                <a:gd name="T46" fmla="*/ 605 w 788"/>
                <a:gd name="T47" fmla="*/ 936 h 1036"/>
                <a:gd name="T48" fmla="*/ 503 w 788"/>
                <a:gd name="T49" fmla="*/ 998 h 1036"/>
                <a:gd name="T50" fmla="*/ 413 w 788"/>
                <a:gd name="T51" fmla="*/ 1015 h 1036"/>
                <a:gd name="T52" fmla="*/ 322 w 788"/>
                <a:gd name="T53" fmla="*/ 1005 h 1036"/>
                <a:gd name="T54" fmla="*/ 123 w 788"/>
                <a:gd name="T55" fmla="*/ 1015 h 1036"/>
                <a:gd name="T56" fmla="*/ 189 w 788"/>
                <a:gd name="T57" fmla="*/ 813 h 1036"/>
                <a:gd name="T58" fmla="*/ 35 w 788"/>
                <a:gd name="T59" fmla="*/ 726 h 1036"/>
                <a:gd name="T60" fmla="*/ 17 w 788"/>
                <a:gd name="T61" fmla="*/ 597 h 1036"/>
                <a:gd name="T62" fmla="*/ 17 w 788"/>
                <a:gd name="T63" fmla="*/ 513 h 1036"/>
                <a:gd name="T64" fmla="*/ 84 w 788"/>
                <a:gd name="T65" fmla="*/ 378 h 10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8" h="1036">
                  <a:moveTo>
                    <a:pt x="84" y="378"/>
                  </a:moveTo>
                  <a:lnTo>
                    <a:pt x="101" y="249"/>
                  </a:lnTo>
                  <a:lnTo>
                    <a:pt x="109" y="227"/>
                  </a:lnTo>
                  <a:lnTo>
                    <a:pt x="88" y="219"/>
                  </a:lnTo>
                  <a:lnTo>
                    <a:pt x="92" y="198"/>
                  </a:lnTo>
                  <a:lnTo>
                    <a:pt x="113" y="177"/>
                  </a:lnTo>
                  <a:lnTo>
                    <a:pt x="178" y="177"/>
                  </a:lnTo>
                  <a:lnTo>
                    <a:pt x="191" y="210"/>
                  </a:lnTo>
                  <a:lnTo>
                    <a:pt x="206" y="208"/>
                  </a:lnTo>
                  <a:lnTo>
                    <a:pt x="222" y="157"/>
                  </a:lnTo>
                  <a:lnTo>
                    <a:pt x="274" y="161"/>
                  </a:lnTo>
                  <a:lnTo>
                    <a:pt x="312" y="182"/>
                  </a:lnTo>
                  <a:lnTo>
                    <a:pt x="302" y="159"/>
                  </a:lnTo>
                  <a:lnTo>
                    <a:pt x="245" y="140"/>
                  </a:lnTo>
                  <a:lnTo>
                    <a:pt x="235" y="72"/>
                  </a:lnTo>
                  <a:lnTo>
                    <a:pt x="255" y="61"/>
                  </a:lnTo>
                  <a:lnTo>
                    <a:pt x="229" y="14"/>
                  </a:lnTo>
                  <a:lnTo>
                    <a:pt x="235" y="0"/>
                  </a:lnTo>
                  <a:lnTo>
                    <a:pt x="306" y="0"/>
                  </a:lnTo>
                  <a:lnTo>
                    <a:pt x="337" y="22"/>
                  </a:lnTo>
                  <a:lnTo>
                    <a:pt x="341" y="49"/>
                  </a:lnTo>
                  <a:lnTo>
                    <a:pt x="394" y="74"/>
                  </a:lnTo>
                  <a:lnTo>
                    <a:pt x="431" y="72"/>
                  </a:lnTo>
                  <a:lnTo>
                    <a:pt x="437" y="94"/>
                  </a:lnTo>
                  <a:lnTo>
                    <a:pt x="407" y="115"/>
                  </a:lnTo>
                  <a:lnTo>
                    <a:pt x="415" y="136"/>
                  </a:lnTo>
                  <a:lnTo>
                    <a:pt x="468" y="129"/>
                  </a:lnTo>
                  <a:lnTo>
                    <a:pt x="503" y="100"/>
                  </a:lnTo>
                  <a:lnTo>
                    <a:pt x="531" y="96"/>
                  </a:lnTo>
                  <a:lnTo>
                    <a:pt x="556" y="72"/>
                  </a:lnTo>
                  <a:lnTo>
                    <a:pt x="606" y="72"/>
                  </a:lnTo>
                  <a:lnTo>
                    <a:pt x="668" y="119"/>
                  </a:lnTo>
                  <a:lnTo>
                    <a:pt x="672" y="143"/>
                  </a:lnTo>
                  <a:lnTo>
                    <a:pt x="733" y="171"/>
                  </a:lnTo>
                  <a:lnTo>
                    <a:pt x="735" y="213"/>
                  </a:lnTo>
                  <a:lnTo>
                    <a:pt x="707" y="290"/>
                  </a:lnTo>
                  <a:lnTo>
                    <a:pt x="742" y="318"/>
                  </a:lnTo>
                  <a:lnTo>
                    <a:pt x="753" y="436"/>
                  </a:lnTo>
                  <a:lnTo>
                    <a:pt x="788" y="524"/>
                  </a:lnTo>
                  <a:lnTo>
                    <a:pt x="780" y="545"/>
                  </a:lnTo>
                  <a:lnTo>
                    <a:pt x="774" y="562"/>
                  </a:lnTo>
                  <a:lnTo>
                    <a:pt x="714" y="552"/>
                  </a:lnTo>
                  <a:lnTo>
                    <a:pt x="633" y="618"/>
                  </a:lnTo>
                  <a:lnTo>
                    <a:pt x="543" y="649"/>
                  </a:lnTo>
                  <a:lnTo>
                    <a:pt x="578" y="754"/>
                  </a:lnTo>
                  <a:lnTo>
                    <a:pt x="686" y="859"/>
                  </a:lnTo>
                  <a:lnTo>
                    <a:pt x="647" y="910"/>
                  </a:lnTo>
                  <a:lnTo>
                    <a:pt x="605" y="936"/>
                  </a:lnTo>
                  <a:lnTo>
                    <a:pt x="616" y="994"/>
                  </a:lnTo>
                  <a:lnTo>
                    <a:pt x="503" y="998"/>
                  </a:lnTo>
                  <a:lnTo>
                    <a:pt x="469" y="1022"/>
                  </a:lnTo>
                  <a:lnTo>
                    <a:pt x="413" y="1015"/>
                  </a:lnTo>
                  <a:lnTo>
                    <a:pt x="385" y="1036"/>
                  </a:lnTo>
                  <a:lnTo>
                    <a:pt x="322" y="1005"/>
                  </a:lnTo>
                  <a:lnTo>
                    <a:pt x="259" y="984"/>
                  </a:lnTo>
                  <a:lnTo>
                    <a:pt x="123" y="1015"/>
                  </a:lnTo>
                  <a:lnTo>
                    <a:pt x="147" y="873"/>
                  </a:lnTo>
                  <a:lnTo>
                    <a:pt x="189" y="813"/>
                  </a:lnTo>
                  <a:lnTo>
                    <a:pt x="28" y="761"/>
                  </a:lnTo>
                  <a:lnTo>
                    <a:pt x="35" y="726"/>
                  </a:lnTo>
                  <a:lnTo>
                    <a:pt x="17" y="659"/>
                  </a:lnTo>
                  <a:lnTo>
                    <a:pt x="17" y="597"/>
                  </a:lnTo>
                  <a:lnTo>
                    <a:pt x="0" y="552"/>
                  </a:lnTo>
                  <a:lnTo>
                    <a:pt x="17" y="513"/>
                  </a:lnTo>
                  <a:lnTo>
                    <a:pt x="17" y="433"/>
                  </a:lnTo>
                  <a:lnTo>
                    <a:pt x="84" y="378"/>
                  </a:lnTo>
                  <a:close/>
                </a:path>
              </a:pathLst>
            </a:custGeom>
            <a:grpFill/>
            <a:ln w="12700">
              <a:solidFill>
                <a:schemeClr val="bg1"/>
              </a:solidFill>
              <a:round/>
              <a:headEnd/>
              <a:tailEnd/>
            </a:ln>
          </p:spPr>
          <p:txBody>
            <a:bodyPr/>
            <a:lstStyle/>
            <a:p>
              <a:pPr fontAlgn="base">
                <a:spcBef>
                  <a:spcPct val="0"/>
                </a:spcBef>
                <a:spcAft>
                  <a:spcPct val="0"/>
                </a:spcAft>
                <a:defRPr/>
              </a:pPr>
              <a:endParaRPr lang="fr-FR" sz="1800" dirty="0">
                <a:solidFill>
                  <a:srgbClr val="000000"/>
                </a:solidFill>
                <a:latin typeface="Arial" charset="0"/>
                <a:ea typeface="MS PGothic" pitchFamily="34" charset="-128"/>
              </a:endParaRPr>
            </a:p>
          </p:txBody>
        </p:sp>
        <p:sp>
          <p:nvSpPr>
            <p:cNvPr id="10" name="Freeform 28"/>
            <p:cNvSpPr>
              <a:spLocks noChangeAspect="1"/>
            </p:cNvSpPr>
            <p:nvPr/>
          </p:nvSpPr>
          <p:spPr bwMode="gray">
            <a:xfrm>
              <a:off x="3475402" y="8474382"/>
              <a:ext cx="1159270" cy="934372"/>
            </a:xfrm>
            <a:custGeom>
              <a:avLst/>
              <a:gdLst>
                <a:gd name="T0" fmla="*/ 102 w 315"/>
                <a:gd name="T1" fmla="*/ 126 h 248"/>
                <a:gd name="T2" fmla="*/ 14 w 315"/>
                <a:gd name="T3" fmla="*/ 91 h 248"/>
                <a:gd name="T4" fmla="*/ 0 w 315"/>
                <a:gd name="T5" fmla="*/ 48 h 248"/>
                <a:gd name="T6" fmla="*/ 58 w 315"/>
                <a:gd name="T7" fmla="*/ 0 h 248"/>
                <a:gd name="T8" fmla="*/ 106 w 315"/>
                <a:gd name="T9" fmla="*/ 28 h 248"/>
                <a:gd name="T10" fmla="*/ 176 w 315"/>
                <a:gd name="T11" fmla="*/ 0 h 248"/>
                <a:gd name="T12" fmla="*/ 280 w 315"/>
                <a:gd name="T13" fmla="*/ 14 h 248"/>
                <a:gd name="T14" fmla="*/ 263 w 315"/>
                <a:gd name="T15" fmla="*/ 70 h 248"/>
                <a:gd name="T16" fmla="*/ 315 w 315"/>
                <a:gd name="T17" fmla="*/ 91 h 248"/>
                <a:gd name="T18" fmla="*/ 315 w 315"/>
                <a:gd name="T19" fmla="*/ 153 h 248"/>
                <a:gd name="T20" fmla="*/ 287 w 315"/>
                <a:gd name="T21" fmla="*/ 199 h 248"/>
                <a:gd name="T22" fmla="*/ 284 w 315"/>
                <a:gd name="T23" fmla="*/ 248 h 248"/>
                <a:gd name="T24" fmla="*/ 245 w 315"/>
                <a:gd name="T25" fmla="*/ 244 h 248"/>
                <a:gd name="T26" fmla="*/ 192 w 315"/>
                <a:gd name="T27" fmla="*/ 178 h 248"/>
                <a:gd name="T28" fmla="*/ 158 w 315"/>
                <a:gd name="T29" fmla="*/ 185 h 248"/>
                <a:gd name="T30" fmla="*/ 102 w 315"/>
                <a:gd name="T31" fmla="*/ 126 h 2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5" h="248">
                  <a:moveTo>
                    <a:pt x="102" y="126"/>
                  </a:moveTo>
                  <a:lnTo>
                    <a:pt x="14" y="91"/>
                  </a:lnTo>
                  <a:lnTo>
                    <a:pt x="0" y="48"/>
                  </a:lnTo>
                  <a:lnTo>
                    <a:pt x="58" y="0"/>
                  </a:lnTo>
                  <a:lnTo>
                    <a:pt x="106" y="28"/>
                  </a:lnTo>
                  <a:lnTo>
                    <a:pt x="176" y="0"/>
                  </a:lnTo>
                  <a:lnTo>
                    <a:pt x="280" y="14"/>
                  </a:lnTo>
                  <a:lnTo>
                    <a:pt x="263" y="70"/>
                  </a:lnTo>
                  <a:lnTo>
                    <a:pt x="315" y="91"/>
                  </a:lnTo>
                  <a:lnTo>
                    <a:pt x="315" y="153"/>
                  </a:lnTo>
                  <a:lnTo>
                    <a:pt x="287" y="199"/>
                  </a:lnTo>
                  <a:lnTo>
                    <a:pt x="284" y="248"/>
                  </a:lnTo>
                  <a:lnTo>
                    <a:pt x="245" y="244"/>
                  </a:lnTo>
                  <a:lnTo>
                    <a:pt x="192" y="178"/>
                  </a:lnTo>
                  <a:lnTo>
                    <a:pt x="158" y="185"/>
                  </a:lnTo>
                  <a:lnTo>
                    <a:pt x="102" y="126"/>
                  </a:lnTo>
                  <a:close/>
                </a:path>
              </a:pathLst>
            </a:custGeom>
            <a:grpFill/>
            <a:ln w="12700">
              <a:solidFill>
                <a:schemeClr val="bg1"/>
              </a:solidFill>
              <a:round/>
              <a:headEnd/>
              <a:tailEnd/>
            </a:ln>
          </p:spPr>
          <p:txBody>
            <a:bodyPr/>
            <a:lstStyle/>
            <a:p>
              <a:pPr fontAlgn="base">
                <a:spcBef>
                  <a:spcPct val="0"/>
                </a:spcBef>
                <a:spcAft>
                  <a:spcPct val="0"/>
                </a:spcAft>
                <a:defRPr/>
              </a:pPr>
              <a:endParaRPr lang="fr-FR" sz="1800" dirty="0">
                <a:solidFill>
                  <a:srgbClr val="000000"/>
                </a:solidFill>
                <a:latin typeface="Arial" charset="0"/>
                <a:ea typeface="MS PGothic" pitchFamily="34" charset="-128"/>
              </a:endParaRPr>
            </a:p>
          </p:txBody>
        </p:sp>
        <p:sp>
          <p:nvSpPr>
            <p:cNvPr id="11" name="Freeform 13" descr="Large checker board"/>
            <p:cNvSpPr>
              <a:spLocks/>
            </p:cNvSpPr>
            <p:nvPr/>
          </p:nvSpPr>
          <p:spPr bwMode="auto">
            <a:xfrm rot="21249101">
              <a:off x="5659623" y="9664314"/>
              <a:ext cx="2703754" cy="1253938"/>
            </a:xfrm>
            <a:custGeom>
              <a:avLst/>
              <a:gdLst>
                <a:gd name="T0" fmla="*/ 2147483647 w 1879"/>
                <a:gd name="T1" fmla="*/ 2147483647 h 907"/>
                <a:gd name="T2" fmla="*/ 2147483647 w 1879"/>
                <a:gd name="T3" fmla="*/ 2147483647 h 907"/>
                <a:gd name="T4" fmla="*/ 2147483647 w 1879"/>
                <a:gd name="T5" fmla="*/ 2147483647 h 907"/>
                <a:gd name="T6" fmla="*/ 2147483647 w 1879"/>
                <a:gd name="T7" fmla="*/ 2147483647 h 907"/>
                <a:gd name="T8" fmla="*/ 2147483647 w 1879"/>
                <a:gd name="T9" fmla="*/ 2147483647 h 907"/>
                <a:gd name="T10" fmla="*/ 2147483647 w 1879"/>
                <a:gd name="T11" fmla="*/ 2147483647 h 907"/>
                <a:gd name="T12" fmla="*/ 2147483647 w 1879"/>
                <a:gd name="T13" fmla="*/ 2147483647 h 907"/>
                <a:gd name="T14" fmla="*/ 2147483647 w 1879"/>
                <a:gd name="T15" fmla="*/ 2147483647 h 907"/>
                <a:gd name="T16" fmla="*/ 2147483647 w 1879"/>
                <a:gd name="T17" fmla="*/ 2147483647 h 907"/>
                <a:gd name="T18" fmla="*/ 2147483647 w 1879"/>
                <a:gd name="T19" fmla="*/ 2147483647 h 907"/>
                <a:gd name="T20" fmla="*/ 2147483647 w 1879"/>
                <a:gd name="T21" fmla="*/ 2147483647 h 907"/>
                <a:gd name="T22" fmla="*/ 2147483647 w 1879"/>
                <a:gd name="T23" fmla="*/ 2147483647 h 907"/>
                <a:gd name="T24" fmla="*/ 2147483647 w 1879"/>
                <a:gd name="T25" fmla="*/ 2147483647 h 907"/>
                <a:gd name="T26" fmla="*/ 2147483647 w 1879"/>
                <a:gd name="T27" fmla="*/ 2147483647 h 907"/>
                <a:gd name="T28" fmla="*/ 2147483647 w 1879"/>
                <a:gd name="T29" fmla="*/ 2147483647 h 907"/>
                <a:gd name="T30" fmla="*/ 2147483647 w 1879"/>
                <a:gd name="T31" fmla="*/ 2147483647 h 907"/>
                <a:gd name="T32" fmla="*/ 2147483647 w 1879"/>
                <a:gd name="T33" fmla="*/ 2147483647 h 907"/>
                <a:gd name="T34" fmla="*/ 2147483647 w 1879"/>
                <a:gd name="T35" fmla="*/ 2147483647 h 907"/>
                <a:gd name="T36" fmla="*/ 2147483647 w 1879"/>
                <a:gd name="T37" fmla="*/ 2147483647 h 907"/>
                <a:gd name="T38" fmla="*/ 2147483647 w 1879"/>
                <a:gd name="T39" fmla="*/ 2147483647 h 907"/>
                <a:gd name="T40" fmla="*/ 2147483647 w 1879"/>
                <a:gd name="T41" fmla="*/ 2147483647 h 907"/>
                <a:gd name="T42" fmla="*/ 2147483647 w 1879"/>
                <a:gd name="T43" fmla="*/ 2147483647 h 907"/>
                <a:gd name="T44" fmla="*/ 2147483647 w 1879"/>
                <a:gd name="T45" fmla="*/ 2147483647 h 907"/>
                <a:gd name="T46" fmla="*/ 2147483647 w 1879"/>
                <a:gd name="T47" fmla="*/ 2147483647 h 907"/>
                <a:gd name="T48" fmla="*/ 2147483647 w 1879"/>
                <a:gd name="T49" fmla="*/ 2147483647 h 907"/>
                <a:gd name="T50" fmla="*/ 2147483647 w 1879"/>
                <a:gd name="T51" fmla="*/ 2147483647 h 907"/>
                <a:gd name="T52" fmla="*/ 2147483647 w 1879"/>
                <a:gd name="T53" fmla="*/ 2147483647 h 907"/>
                <a:gd name="T54" fmla="*/ 2147483647 w 1879"/>
                <a:gd name="T55" fmla="*/ 2147483647 h 907"/>
                <a:gd name="T56" fmla="*/ 2147483647 w 1879"/>
                <a:gd name="T57" fmla="*/ 2147483647 h 907"/>
                <a:gd name="T58" fmla="*/ 2147483647 w 1879"/>
                <a:gd name="T59" fmla="*/ 2147483647 h 907"/>
                <a:gd name="T60" fmla="*/ 2147483647 w 1879"/>
                <a:gd name="T61" fmla="*/ 2147483647 h 907"/>
                <a:gd name="T62" fmla="*/ 2147483647 w 1879"/>
                <a:gd name="T63" fmla="*/ 2147483647 h 907"/>
                <a:gd name="T64" fmla="*/ 2147483647 w 1879"/>
                <a:gd name="T65" fmla="*/ 2147483647 h 907"/>
                <a:gd name="T66" fmla="*/ 2147483647 w 1879"/>
                <a:gd name="T67" fmla="*/ 2147483647 h 907"/>
                <a:gd name="T68" fmla="*/ 2147483647 w 1879"/>
                <a:gd name="T69" fmla="*/ 2147483647 h 907"/>
                <a:gd name="T70" fmla="*/ 2147483647 w 1879"/>
                <a:gd name="T71" fmla="*/ 0 h 907"/>
                <a:gd name="T72" fmla="*/ 2147483647 w 1879"/>
                <a:gd name="T73" fmla="*/ 2147483647 h 907"/>
                <a:gd name="T74" fmla="*/ 2147483647 w 1879"/>
                <a:gd name="T75" fmla="*/ 2147483647 h 9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879"/>
                <a:gd name="T115" fmla="*/ 0 h 907"/>
                <a:gd name="T116" fmla="*/ 1879 w 1879"/>
                <a:gd name="T117" fmla="*/ 907 h 9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879" h="907">
                  <a:moveTo>
                    <a:pt x="1089" y="64"/>
                  </a:moveTo>
                  <a:lnTo>
                    <a:pt x="1080" y="98"/>
                  </a:lnTo>
                  <a:lnTo>
                    <a:pt x="1002" y="123"/>
                  </a:lnTo>
                  <a:lnTo>
                    <a:pt x="963" y="200"/>
                  </a:lnTo>
                  <a:lnTo>
                    <a:pt x="861" y="230"/>
                  </a:lnTo>
                  <a:lnTo>
                    <a:pt x="835" y="278"/>
                  </a:lnTo>
                  <a:lnTo>
                    <a:pt x="833" y="351"/>
                  </a:lnTo>
                  <a:lnTo>
                    <a:pt x="856" y="424"/>
                  </a:lnTo>
                  <a:lnTo>
                    <a:pt x="856" y="458"/>
                  </a:lnTo>
                  <a:lnTo>
                    <a:pt x="819" y="471"/>
                  </a:lnTo>
                  <a:lnTo>
                    <a:pt x="804" y="435"/>
                  </a:lnTo>
                  <a:lnTo>
                    <a:pt x="739" y="428"/>
                  </a:lnTo>
                  <a:lnTo>
                    <a:pt x="690" y="407"/>
                  </a:lnTo>
                  <a:lnTo>
                    <a:pt x="669" y="427"/>
                  </a:lnTo>
                  <a:lnTo>
                    <a:pt x="520" y="429"/>
                  </a:lnTo>
                  <a:lnTo>
                    <a:pt x="427" y="476"/>
                  </a:lnTo>
                  <a:lnTo>
                    <a:pt x="368" y="469"/>
                  </a:lnTo>
                  <a:lnTo>
                    <a:pt x="313" y="427"/>
                  </a:lnTo>
                  <a:lnTo>
                    <a:pt x="263" y="416"/>
                  </a:lnTo>
                  <a:lnTo>
                    <a:pt x="230" y="441"/>
                  </a:lnTo>
                  <a:lnTo>
                    <a:pt x="212" y="469"/>
                  </a:lnTo>
                  <a:lnTo>
                    <a:pt x="187" y="481"/>
                  </a:lnTo>
                  <a:lnTo>
                    <a:pt x="146" y="453"/>
                  </a:lnTo>
                  <a:lnTo>
                    <a:pt x="128" y="412"/>
                  </a:lnTo>
                  <a:lnTo>
                    <a:pt x="91" y="396"/>
                  </a:lnTo>
                  <a:lnTo>
                    <a:pt x="48" y="393"/>
                  </a:lnTo>
                  <a:lnTo>
                    <a:pt x="0" y="405"/>
                  </a:lnTo>
                  <a:lnTo>
                    <a:pt x="29" y="444"/>
                  </a:lnTo>
                  <a:lnTo>
                    <a:pt x="60" y="470"/>
                  </a:lnTo>
                  <a:lnTo>
                    <a:pt x="56" y="554"/>
                  </a:lnTo>
                  <a:lnTo>
                    <a:pt x="24" y="585"/>
                  </a:lnTo>
                  <a:lnTo>
                    <a:pt x="93" y="636"/>
                  </a:lnTo>
                  <a:lnTo>
                    <a:pt x="134" y="648"/>
                  </a:lnTo>
                  <a:lnTo>
                    <a:pt x="171" y="633"/>
                  </a:lnTo>
                  <a:lnTo>
                    <a:pt x="203" y="662"/>
                  </a:lnTo>
                  <a:lnTo>
                    <a:pt x="257" y="687"/>
                  </a:lnTo>
                  <a:lnTo>
                    <a:pt x="572" y="648"/>
                  </a:lnTo>
                  <a:lnTo>
                    <a:pt x="595" y="634"/>
                  </a:lnTo>
                  <a:lnTo>
                    <a:pt x="624" y="632"/>
                  </a:lnTo>
                  <a:lnTo>
                    <a:pt x="634" y="641"/>
                  </a:lnTo>
                  <a:lnTo>
                    <a:pt x="636" y="700"/>
                  </a:lnTo>
                  <a:lnTo>
                    <a:pt x="649" y="735"/>
                  </a:lnTo>
                  <a:lnTo>
                    <a:pt x="700" y="775"/>
                  </a:lnTo>
                  <a:lnTo>
                    <a:pt x="719" y="781"/>
                  </a:lnTo>
                  <a:lnTo>
                    <a:pt x="759" y="815"/>
                  </a:lnTo>
                  <a:lnTo>
                    <a:pt x="995" y="878"/>
                  </a:lnTo>
                  <a:lnTo>
                    <a:pt x="1200" y="907"/>
                  </a:lnTo>
                  <a:lnTo>
                    <a:pt x="1241" y="886"/>
                  </a:lnTo>
                  <a:lnTo>
                    <a:pt x="1282" y="840"/>
                  </a:lnTo>
                  <a:lnTo>
                    <a:pt x="1344" y="829"/>
                  </a:lnTo>
                  <a:lnTo>
                    <a:pt x="1430" y="853"/>
                  </a:lnTo>
                  <a:lnTo>
                    <a:pt x="1455" y="817"/>
                  </a:lnTo>
                  <a:lnTo>
                    <a:pt x="1553" y="831"/>
                  </a:lnTo>
                  <a:lnTo>
                    <a:pt x="1564" y="796"/>
                  </a:lnTo>
                  <a:lnTo>
                    <a:pt x="1602" y="779"/>
                  </a:lnTo>
                  <a:lnTo>
                    <a:pt x="1651" y="732"/>
                  </a:lnTo>
                  <a:lnTo>
                    <a:pt x="1701" y="721"/>
                  </a:lnTo>
                  <a:lnTo>
                    <a:pt x="1702" y="630"/>
                  </a:lnTo>
                  <a:lnTo>
                    <a:pt x="1745" y="550"/>
                  </a:lnTo>
                  <a:lnTo>
                    <a:pt x="1716" y="510"/>
                  </a:lnTo>
                  <a:lnTo>
                    <a:pt x="1736" y="477"/>
                  </a:lnTo>
                  <a:lnTo>
                    <a:pt x="1853" y="480"/>
                  </a:lnTo>
                  <a:lnTo>
                    <a:pt x="1875" y="444"/>
                  </a:lnTo>
                  <a:lnTo>
                    <a:pt x="1879" y="356"/>
                  </a:lnTo>
                  <a:lnTo>
                    <a:pt x="1827" y="197"/>
                  </a:lnTo>
                  <a:lnTo>
                    <a:pt x="1829" y="137"/>
                  </a:lnTo>
                  <a:lnTo>
                    <a:pt x="1797" y="91"/>
                  </a:lnTo>
                  <a:lnTo>
                    <a:pt x="1640" y="96"/>
                  </a:lnTo>
                  <a:lnTo>
                    <a:pt x="1583" y="38"/>
                  </a:lnTo>
                  <a:lnTo>
                    <a:pt x="1547" y="17"/>
                  </a:lnTo>
                  <a:lnTo>
                    <a:pt x="1400" y="0"/>
                  </a:lnTo>
                  <a:lnTo>
                    <a:pt x="1355" y="79"/>
                  </a:lnTo>
                  <a:lnTo>
                    <a:pt x="1311" y="112"/>
                  </a:lnTo>
                  <a:lnTo>
                    <a:pt x="1273" y="126"/>
                  </a:lnTo>
                  <a:lnTo>
                    <a:pt x="1172" y="119"/>
                  </a:lnTo>
                  <a:lnTo>
                    <a:pt x="1089" y="64"/>
                  </a:lnTo>
                </a:path>
              </a:pathLst>
            </a:custGeom>
            <a:grpFill/>
            <a:ln w="12700">
              <a:solidFill>
                <a:schemeClr val="bg1"/>
              </a:solidFill>
              <a:round/>
              <a:headEnd/>
              <a:tailEnd/>
            </a:ln>
          </p:spPr>
          <p:txBody>
            <a:bodyPr/>
            <a:lstStyle/>
            <a:p>
              <a:pPr fontAlgn="base">
                <a:spcBef>
                  <a:spcPct val="0"/>
                </a:spcBef>
                <a:spcAft>
                  <a:spcPct val="0"/>
                </a:spcAft>
                <a:defRPr/>
              </a:pPr>
              <a:endParaRPr lang="de-AT" sz="1800" dirty="0">
                <a:solidFill>
                  <a:srgbClr val="000000"/>
                </a:solidFill>
                <a:latin typeface="Arial" charset="0"/>
                <a:ea typeface="MS PGothic" pitchFamily="34" charset="-128"/>
              </a:endParaRPr>
            </a:p>
          </p:txBody>
        </p:sp>
      </p:grpSp>
      <p:sp>
        <p:nvSpPr>
          <p:cNvPr id="11286" name="Rectangle 22"/>
          <p:cNvSpPr>
            <a:spLocks noGrp="1" noChangeArrowheads="1"/>
          </p:cNvSpPr>
          <p:nvPr>
            <p:ph type="ctrTitle"/>
          </p:nvPr>
        </p:nvSpPr>
        <p:spPr>
          <a:xfrm>
            <a:off x="648072" y="885825"/>
            <a:ext cx="8995935" cy="2376488"/>
          </a:xfrm>
        </p:spPr>
        <p:txBody>
          <a:bodyPr/>
          <a:lstStyle>
            <a:lvl1pPr>
              <a:defRPr/>
            </a:lvl1pPr>
          </a:lstStyle>
          <a:p>
            <a:r>
              <a:rPr lang="fr-FR"/>
              <a:t>Cliquez pour modifier le style du titre</a:t>
            </a:r>
            <a:endParaRPr lang="de-DE"/>
          </a:p>
        </p:txBody>
      </p:sp>
      <p:sp>
        <p:nvSpPr>
          <p:cNvPr id="11287" name="Rectangle 23"/>
          <p:cNvSpPr>
            <a:spLocks noGrp="1" noChangeArrowheads="1"/>
          </p:cNvSpPr>
          <p:nvPr>
            <p:ph type="subTitle" idx="1"/>
          </p:nvPr>
        </p:nvSpPr>
        <p:spPr>
          <a:xfrm>
            <a:off x="648072" y="3405188"/>
            <a:ext cx="8995935" cy="1752600"/>
          </a:xfrm>
        </p:spPr>
        <p:txBody>
          <a:bodyPr/>
          <a:lstStyle>
            <a:lvl1pPr marL="0" indent="0" algn="ctr">
              <a:buFontTx/>
              <a:buNone/>
              <a:defRPr/>
            </a:lvl1pPr>
          </a:lstStyle>
          <a:p>
            <a:r>
              <a:rPr lang="fr-FR"/>
              <a:t>Cliquez pour modifier le style des sous-titres du masque</a:t>
            </a:r>
            <a:endParaRPr lang="de-DE"/>
          </a:p>
        </p:txBody>
      </p:sp>
      <p:sp>
        <p:nvSpPr>
          <p:cNvPr id="12" name="Rectangle 24"/>
          <p:cNvSpPr>
            <a:spLocks noGrp="1" noChangeArrowheads="1"/>
          </p:cNvSpPr>
          <p:nvPr userDrawn="1">
            <p:ph type="dt" sz="half" idx="10"/>
          </p:nvPr>
        </p:nvSpPr>
        <p:spPr>
          <a:xfrm>
            <a:off x="514350" y="6245225"/>
            <a:ext cx="2400300" cy="476250"/>
          </a:xfrm>
          <a:prstGeom prst="rect">
            <a:avLst/>
          </a:prstGeom>
        </p:spPr>
        <p:txBody>
          <a:bodyPr vert="horz" wrap="square" lIns="91440" tIns="45720" rIns="91440" bIns="45720" numCol="1" anchor="t" anchorCtr="0" compatLnSpc="1">
            <a:prstTxWarp prst="textNoShape">
              <a:avLst/>
            </a:prstTxWarp>
          </a:bodyPr>
          <a:lstStyle>
            <a:lvl1pPr>
              <a:defRPr smtClean="0">
                <a:solidFill>
                  <a:srgbClr val="FFFFFF"/>
                </a:solidFill>
                <a:latin typeface="Arial" pitchFamily="34" charset="0"/>
                <a:cs typeface="Arial" pitchFamily="34" charset="0"/>
              </a:defRPr>
            </a:lvl1pPr>
          </a:lstStyle>
          <a:p>
            <a:pPr fontAlgn="base">
              <a:spcBef>
                <a:spcPct val="0"/>
              </a:spcBef>
              <a:spcAft>
                <a:spcPct val="0"/>
              </a:spcAft>
              <a:defRPr/>
            </a:pPr>
            <a:fld id="{3D9859EF-6CD2-4732-B6EE-9E02A975B578}" type="datetime1">
              <a:rPr lang="fr-FR" altLang="fr-FR">
                <a:ea typeface="MS PGothic" pitchFamily="34" charset="-128"/>
              </a:rPr>
              <a:pPr fontAlgn="base">
                <a:spcBef>
                  <a:spcPct val="0"/>
                </a:spcBef>
                <a:spcAft>
                  <a:spcPct val="0"/>
                </a:spcAft>
                <a:defRPr/>
              </a:pPr>
              <a:t>19/09/2019</a:t>
            </a:fld>
            <a:endParaRPr lang="de-DE" altLang="fr-FR" dirty="0">
              <a:ea typeface="MS PGothic" pitchFamily="34" charset="-128"/>
            </a:endParaRPr>
          </a:p>
        </p:txBody>
      </p:sp>
      <p:sp>
        <p:nvSpPr>
          <p:cNvPr id="13" name="Rectangle 25"/>
          <p:cNvSpPr>
            <a:spLocks noGrp="1" noChangeArrowheads="1"/>
          </p:cNvSpPr>
          <p:nvPr userDrawn="1">
            <p:ph type="ftr" sz="quarter" idx="11"/>
          </p:nvPr>
        </p:nvSpPr>
        <p:spPr>
          <a:xfrm>
            <a:off x="3514725" y="6245225"/>
            <a:ext cx="3257550" cy="476250"/>
          </a:xfrm>
          <a:prstGeom prst="rect">
            <a:avLst/>
          </a:prstGeom>
        </p:spPr>
        <p:txBody>
          <a:bodyPr/>
          <a:lstStyle>
            <a:lvl1pPr algn="l">
              <a:defRPr>
                <a:solidFill>
                  <a:srgbClr val="000000"/>
                </a:solidFill>
                <a:latin typeface="Arial" charset="0"/>
                <a:ea typeface="+mn-ea"/>
                <a:cs typeface="Arial" charset="0"/>
              </a:defRPr>
            </a:lvl1pPr>
          </a:lstStyle>
          <a:p>
            <a:pPr fontAlgn="base">
              <a:spcBef>
                <a:spcPct val="0"/>
              </a:spcBef>
              <a:spcAft>
                <a:spcPct val="0"/>
              </a:spcAft>
              <a:defRPr/>
            </a:pPr>
            <a:endParaRPr lang="de-DE" dirty="0"/>
          </a:p>
        </p:txBody>
      </p:sp>
      <p:sp>
        <p:nvSpPr>
          <p:cNvPr id="14" name="Rectangle 26"/>
          <p:cNvSpPr>
            <a:spLocks noGrp="1" noChangeArrowheads="1"/>
          </p:cNvSpPr>
          <p:nvPr userDrawn="1">
            <p:ph type="sldNum" sz="quarter" idx="12"/>
          </p:nvPr>
        </p:nvSpPr>
        <p:spPr>
          <a:xfrm>
            <a:off x="7372350" y="6245225"/>
            <a:ext cx="2400300" cy="476250"/>
          </a:xfrm>
          <a:prstGeom prst="rect">
            <a:avLst/>
          </a:prstGeom>
        </p:spPr>
        <p:txBody>
          <a:bodyPr/>
          <a:lstStyle>
            <a:lvl1pPr algn="r">
              <a:defRPr smtClean="0">
                <a:solidFill>
                  <a:srgbClr val="FFFFFF"/>
                </a:solidFill>
              </a:defRPr>
            </a:lvl1pPr>
          </a:lstStyle>
          <a:p>
            <a:pPr>
              <a:defRPr/>
            </a:pPr>
            <a:fld id="{B29E6ABF-195A-40C1-8CEE-BCB940E11DD9}" type="slidenum">
              <a:rPr lang="de-DE" altLang="fr-FR"/>
              <a:pPr>
                <a:defRPr/>
              </a:pPr>
              <a:t>‹#›</a:t>
            </a:fld>
            <a:endParaRPr lang="de-DE" altLang="fr-FR" dirty="0"/>
          </a:p>
        </p:txBody>
      </p:sp>
    </p:spTree>
    <p:extLst>
      <p:ext uri="{BB962C8B-B14F-4D97-AF65-F5344CB8AC3E}">
        <p14:creationId xmlns:p14="http://schemas.microsoft.com/office/powerpoint/2010/main" val="1459525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514351" y="1600205"/>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5229226" y="1600205"/>
            <a:ext cx="45434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5225656"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5225656"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8" name="Espace réservé du pied de page 7"/>
          <p:cNvSpPr>
            <a:spLocks noGrp="1"/>
          </p:cNvSpPr>
          <p:nvPr>
            <p:ph type="ftr" sz="quarter" idx="11"/>
          </p:nvPr>
        </p:nvSpPr>
        <p:spPr/>
        <p:txBody>
          <a:bodyPr/>
          <a:lstStyle/>
          <a:p>
            <a:endParaRPr lang="fr-BE" dirty="0"/>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3" name="Espace réservé du pied de page 2"/>
          <p:cNvSpPr>
            <a:spLocks noGrp="1"/>
          </p:cNvSpPr>
          <p:nvPr>
            <p:ph type="ftr" sz="quarter" idx="1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14352" y="273050"/>
            <a:ext cx="3384352" cy="116205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4021932" y="273054"/>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514352" y="1435103"/>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016324" y="4800600"/>
            <a:ext cx="6172200" cy="566738"/>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dirty="0"/>
          </a:p>
        </p:txBody>
      </p:sp>
      <p:sp>
        <p:nvSpPr>
          <p:cNvPr id="4" name="Espace réservé du texte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19/09/2019</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a:t>
            </a:fld>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image" Target="../media/image1.png"/><Relationship Id="rId5" Type="http://schemas.openxmlformats.org/officeDocument/2006/relationships/slideLayout" Target="../slideLayouts/slideLayout28.xml"/><Relationship Id="rId10" Type="http://schemas.openxmlformats.org/officeDocument/2006/relationships/theme" Target="../theme/theme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14350" y="274638"/>
            <a:ext cx="9258300" cy="1143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514350" y="1600205"/>
            <a:ext cx="92583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514350" y="6356355"/>
            <a:ext cx="24003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19/09/2019</a:t>
            </a:fld>
            <a:endParaRPr lang="fr-BE" dirty="0"/>
          </a:p>
        </p:txBody>
      </p:sp>
      <p:sp>
        <p:nvSpPr>
          <p:cNvPr id="5" name="Espace réservé du pied de page 4"/>
          <p:cNvSpPr>
            <a:spLocks noGrp="1"/>
          </p:cNvSpPr>
          <p:nvPr>
            <p:ph type="ftr" sz="quarter" idx="3"/>
          </p:nvPr>
        </p:nvSpPr>
        <p:spPr>
          <a:xfrm>
            <a:off x="3514725" y="6356355"/>
            <a:ext cx="325755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dirty="0"/>
          </a:p>
        </p:txBody>
      </p:sp>
      <p:sp>
        <p:nvSpPr>
          <p:cNvPr id="6" name="Espace réservé du numéro de diapositive 5"/>
          <p:cNvSpPr>
            <a:spLocks noGrp="1"/>
          </p:cNvSpPr>
          <p:nvPr>
            <p:ph type="sldNum" sz="quarter" idx="4"/>
          </p:nvPr>
        </p:nvSpPr>
        <p:spPr>
          <a:xfrm>
            <a:off x="7372350" y="6356355"/>
            <a:ext cx="24003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a:t>
            </a:fld>
            <a:endParaRPr lang="fr-B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8" name="Gruppieren 14"/>
          <p:cNvGrpSpPr>
            <a:grpSpLocks noChangeAspect="1"/>
          </p:cNvGrpSpPr>
          <p:nvPr userDrawn="1"/>
        </p:nvGrpSpPr>
        <p:grpSpPr>
          <a:xfrm>
            <a:off x="9031500" y="32749"/>
            <a:ext cx="1134000" cy="849666"/>
            <a:chOff x="1090612" y="6556457"/>
            <a:chExt cx="7225099" cy="6234211"/>
          </a:xfrm>
          <a:solidFill>
            <a:schemeClr val="bg1"/>
          </a:solidFill>
        </p:grpSpPr>
        <p:sp>
          <p:nvSpPr>
            <p:cNvPr id="29" name="Freeform 24"/>
            <p:cNvSpPr>
              <a:spLocks noChangeAspect="1"/>
            </p:cNvSpPr>
            <p:nvPr/>
          </p:nvSpPr>
          <p:spPr bwMode="gray">
            <a:xfrm>
              <a:off x="3681495" y="7373561"/>
              <a:ext cx="1262319" cy="1445069"/>
            </a:xfrm>
            <a:custGeom>
              <a:avLst/>
              <a:gdLst>
                <a:gd name="T0" fmla="*/ 118 w 342"/>
                <a:gd name="T1" fmla="*/ 291 h 382"/>
                <a:gd name="T2" fmla="*/ 48 w 342"/>
                <a:gd name="T3" fmla="*/ 319 h 382"/>
                <a:gd name="T4" fmla="*/ 0 w 342"/>
                <a:gd name="T5" fmla="*/ 291 h 382"/>
                <a:gd name="T6" fmla="*/ 27 w 342"/>
                <a:gd name="T7" fmla="*/ 268 h 382"/>
                <a:gd name="T8" fmla="*/ 51 w 342"/>
                <a:gd name="T9" fmla="*/ 268 h 382"/>
                <a:gd name="T10" fmla="*/ 120 w 342"/>
                <a:gd name="T11" fmla="*/ 238 h 382"/>
                <a:gd name="T12" fmla="*/ 83 w 342"/>
                <a:gd name="T13" fmla="*/ 236 h 382"/>
                <a:gd name="T14" fmla="*/ 76 w 342"/>
                <a:gd name="T15" fmla="*/ 247 h 382"/>
                <a:gd name="T16" fmla="*/ 46 w 342"/>
                <a:gd name="T17" fmla="*/ 254 h 382"/>
                <a:gd name="T18" fmla="*/ 46 w 342"/>
                <a:gd name="T19" fmla="*/ 245 h 382"/>
                <a:gd name="T20" fmla="*/ 76 w 342"/>
                <a:gd name="T21" fmla="*/ 206 h 382"/>
                <a:gd name="T22" fmla="*/ 116 w 342"/>
                <a:gd name="T23" fmla="*/ 146 h 382"/>
                <a:gd name="T24" fmla="*/ 118 w 342"/>
                <a:gd name="T25" fmla="*/ 79 h 382"/>
                <a:gd name="T26" fmla="*/ 155 w 342"/>
                <a:gd name="T27" fmla="*/ 72 h 382"/>
                <a:gd name="T28" fmla="*/ 178 w 342"/>
                <a:gd name="T29" fmla="*/ 92 h 382"/>
                <a:gd name="T30" fmla="*/ 162 w 342"/>
                <a:gd name="T31" fmla="*/ 111 h 382"/>
                <a:gd name="T32" fmla="*/ 169 w 342"/>
                <a:gd name="T33" fmla="*/ 129 h 382"/>
                <a:gd name="T34" fmla="*/ 197 w 342"/>
                <a:gd name="T35" fmla="*/ 122 h 382"/>
                <a:gd name="T36" fmla="*/ 197 w 342"/>
                <a:gd name="T37" fmla="*/ 90 h 382"/>
                <a:gd name="T38" fmla="*/ 183 w 342"/>
                <a:gd name="T39" fmla="*/ 79 h 382"/>
                <a:gd name="T40" fmla="*/ 199 w 342"/>
                <a:gd name="T41" fmla="*/ 28 h 382"/>
                <a:gd name="T42" fmla="*/ 272 w 342"/>
                <a:gd name="T43" fmla="*/ 0 h 382"/>
                <a:gd name="T44" fmla="*/ 305 w 342"/>
                <a:gd name="T45" fmla="*/ 1 h 382"/>
                <a:gd name="T46" fmla="*/ 342 w 342"/>
                <a:gd name="T47" fmla="*/ 33 h 382"/>
                <a:gd name="T48" fmla="*/ 325 w 342"/>
                <a:gd name="T49" fmla="*/ 162 h 382"/>
                <a:gd name="T50" fmla="*/ 258 w 342"/>
                <a:gd name="T51" fmla="*/ 218 h 382"/>
                <a:gd name="T52" fmla="*/ 258 w 342"/>
                <a:gd name="T53" fmla="*/ 298 h 382"/>
                <a:gd name="T54" fmla="*/ 241 w 342"/>
                <a:gd name="T55" fmla="*/ 337 h 382"/>
                <a:gd name="T56" fmla="*/ 258 w 342"/>
                <a:gd name="T57" fmla="*/ 382 h 382"/>
                <a:gd name="T58" fmla="*/ 206 w 342"/>
                <a:gd name="T59" fmla="*/ 361 h 382"/>
                <a:gd name="T60" fmla="*/ 223 w 342"/>
                <a:gd name="T61" fmla="*/ 305 h 382"/>
                <a:gd name="T62" fmla="*/ 118 w 342"/>
                <a:gd name="T63" fmla="*/ 291 h 38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2" h="382">
                  <a:moveTo>
                    <a:pt x="118" y="291"/>
                  </a:moveTo>
                  <a:lnTo>
                    <a:pt x="48" y="319"/>
                  </a:lnTo>
                  <a:lnTo>
                    <a:pt x="0" y="291"/>
                  </a:lnTo>
                  <a:lnTo>
                    <a:pt x="27" y="268"/>
                  </a:lnTo>
                  <a:lnTo>
                    <a:pt x="51" y="268"/>
                  </a:lnTo>
                  <a:lnTo>
                    <a:pt x="120" y="238"/>
                  </a:lnTo>
                  <a:lnTo>
                    <a:pt x="83" y="236"/>
                  </a:lnTo>
                  <a:lnTo>
                    <a:pt x="76" y="247"/>
                  </a:lnTo>
                  <a:lnTo>
                    <a:pt x="46" y="254"/>
                  </a:lnTo>
                  <a:lnTo>
                    <a:pt x="46" y="245"/>
                  </a:lnTo>
                  <a:lnTo>
                    <a:pt x="76" y="206"/>
                  </a:lnTo>
                  <a:lnTo>
                    <a:pt x="116" y="146"/>
                  </a:lnTo>
                  <a:lnTo>
                    <a:pt x="118" y="79"/>
                  </a:lnTo>
                  <a:lnTo>
                    <a:pt x="155" y="72"/>
                  </a:lnTo>
                  <a:lnTo>
                    <a:pt x="178" y="92"/>
                  </a:lnTo>
                  <a:lnTo>
                    <a:pt x="162" y="111"/>
                  </a:lnTo>
                  <a:lnTo>
                    <a:pt x="169" y="129"/>
                  </a:lnTo>
                  <a:lnTo>
                    <a:pt x="197" y="122"/>
                  </a:lnTo>
                  <a:lnTo>
                    <a:pt x="197" y="90"/>
                  </a:lnTo>
                  <a:lnTo>
                    <a:pt x="183" y="79"/>
                  </a:lnTo>
                  <a:lnTo>
                    <a:pt x="199" y="28"/>
                  </a:lnTo>
                  <a:lnTo>
                    <a:pt x="272" y="0"/>
                  </a:lnTo>
                  <a:lnTo>
                    <a:pt x="305" y="1"/>
                  </a:lnTo>
                  <a:lnTo>
                    <a:pt x="342" y="33"/>
                  </a:lnTo>
                  <a:lnTo>
                    <a:pt x="325" y="162"/>
                  </a:lnTo>
                  <a:lnTo>
                    <a:pt x="258" y="218"/>
                  </a:lnTo>
                  <a:lnTo>
                    <a:pt x="258" y="298"/>
                  </a:lnTo>
                  <a:lnTo>
                    <a:pt x="241" y="337"/>
                  </a:lnTo>
                  <a:lnTo>
                    <a:pt x="258" y="382"/>
                  </a:lnTo>
                  <a:lnTo>
                    <a:pt x="206" y="361"/>
                  </a:lnTo>
                  <a:lnTo>
                    <a:pt x="223" y="305"/>
                  </a:lnTo>
                  <a:lnTo>
                    <a:pt x="118" y="291"/>
                  </a:lnTo>
                  <a:close/>
                </a:path>
              </a:pathLst>
            </a:custGeom>
            <a:grpFill/>
            <a:ln w="12700">
              <a:solidFill>
                <a:schemeClr val="bg1">
                  <a:lumMod val="85000"/>
                </a:schemeClr>
              </a:solidFill>
              <a:round/>
              <a:headEnd/>
              <a:tailEnd/>
            </a:ln>
          </p:spPr>
          <p:txBody>
            <a:bodyPr/>
            <a:lstStyle/>
            <a:p>
              <a:pPr>
                <a:defRPr/>
              </a:pPr>
              <a:endParaRPr lang="fr-FR" dirty="0">
                <a:solidFill>
                  <a:srgbClr val="000000"/>
                </a:solidFill>
                <a:latin typeface="Calibri" pitchFamily="34" charset="0"/>
                <a:cs typeface="Calibri" pitchFamily="34" charset="0"/>
              </a:endParaRPr>
            </a:p>
          </p:txBody>
        </p:sp>
        <p:sp>
          <p:nvSpPr>
            <p:cNvPr id="30" name="Freeform 25"/>
            <p:cNvSpPr>
              <a:spLocks noChangeAspect="1"/>
            </p:cNvSpPr>
            <p:nvPr/>
          </p:nvSpPr>
          <p:spPr bwMode="gray">
            <a:xfrm>
              <a:off x="4520585" y="9053165"/>
              <a:ext cx="180332" cy="378287"/>
            </a:xfrm>
            <a:custGeom>
              <a:avLst/>
              <a:gdLst>
                <a:gd name="T0" fmla="*/ 31 w 49"/>
                <a:gd name="T1" fmla="*/ 0 h 102"/>
                <a:gd name="T2" fmla="*/ 49 w 49"/>
                <a:gd name="T3" fmla="*/ 67 h 102"/>
                <a:gd name="T4" fmla="*/ 42 w 49"/>
                <a:gd name="T5" fmla="*/ 102 h 102"/>
                <a:gd name="T6" fmla="*/ 0 w 49"/>
                <a:gd name="T7" fmla="*/ 95 h 102"/>
                <a:gd name="T8" fmla="*/ 3 w 49"/>
                <a:gd name="T9" fmla="*/ 46 h 102"/>
                <a:gd name="T10" fmla="*/ 31 w 49"/>
                <a:gd name="T11" fmla="*/ 0 h 1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102">
                  <a:moveTo>
                    <a:pt x="31" y="0"/>
                  </a:moveTo>
                  <a:lnTo>
                    <a:pt x="49" y="67"/>
                  </a:lnTo>
                  <a:lnTo>
                    <a:pt x="42" y="102"/>
                  </a:lnTo>
                  <a:lnTo>
                    <a:pt x="0" y="95"/>
                  </a:lnTo>
                  <a:lnTo>
                    <a:pt x="3" y="46"/>
                  </a:lnTo>
                  <a:lnTo>
                    <a:pt x="31" y="0"/>
                  </a:lnTo>
                  <a:close/>
                </a:path>
              </a:pathLst>
            </a:custGeom>
            <a:grpFill/>
            <a:ln w="12700">
              <a:solidFill>
                <a:schemeClr val="bg1">
                  <a:lumMod val="85000"/>
                </a:schemeClr>
              </a:solidFill>
              <a:round/>
              <a:headEnd/>
              <a:tailEnd/>
            </a:ln>
          </p:spPr>
          <p:txBody>
            <a:bodyPr/>
            <a:lstStyle/>
            <a:p>
              <a:pPr>
                <a:defRPr/>
              </a:pPr>
              <a:endParaRPr lang="fr-FR" dirty="0">
                <a:solidFill>
                  <a:srgbClr val="000000"/>
                </a:solidFill>
                <a:latin typeface="Calibri" pitchFamily="34" charset="0"/>
                <a:cs typeface="Calibri" pitchFamily="34" charset="0"/>
              </a:endParaRPr>
            </a:p>
          </p:txBody>
        </p:sp>
        <p:sp>
          <p:nvSpPr>
            <p:cNvPr id="31" name="Freeform 26"/>
            <p:cNvSpPr>
              <a:spLocks noChangeAspect="1"/>
            </p:cNvSpPr>
            <p:nvPr/>
          </p:nvSpPr>
          <p:spPr bwMode="gray">
            <a:xfrm>
              <a:off x="1090612" y="8652180"/>
              <a:ext cx="4173377" cy="4138488"/>
            </a:xfrm>
            <a:custGeom>
              <a:avLst/>
              <a:gdLst>
                <a:gd name="T0" fmla="*/ 1106 w 1134"/>
                <a:gd name="T1" fmla="*/ 906 h 1094"/>
                <a:gd name="T2" fmla="*/ 1075 w 1134"/>
                <a:gd name="T3" fmla="*/ 910 h 1094"/>
                <a:gd name="T4" fmla="*/ 1062 w 1134"/>
                <a:gd name="T5" fmla="*/ 950 h 1094"/>
                <a:gd name="T6" fmla="*/ 858 w 1134"/>
                <a:gd name="T7" fmla="*/ 973 h 1094"/>
                <a:gd name="T8" fmla="*/ 770 w 1134"/>
                <a:gd name="T9" fmla="*/ 960 h 1094"/>
                <a:gd name="T10" fmla="*/ 691 w 1134"/>
                <a:gd name="T11" fmla="*/ 1082 h 1094"/>
                <a:gd name="T12" fmla="*/ 581 w 1134"/>
                <a:gd name="T13" fmla="*/ 1082 h 1094"/>
                <a:gd name="T14" fmla="*/ 561 w 1134"/>
                <a:gd name="T15" fmla="*/ 1055 h 1094"/>
                <a:gd name="T16" fmla="*/ 528 w 1134"/>
                <a:gd name="T17" fmla="*/ 1049 h 1094"/>
                <a:gd name="T18" fmla="*/ 471 w 1134"/>
                <a:gd name="T19" fmla="*/ 1056 h 1094"/>
                <a:gd name="T20" fmla="*/ 271 w 1134"/>
                <a:gd name="T21" fmla="*/ 978 h 1094"/>
                <a:gd name="T22" fmla="*/ 328 w 1134"/>
                <a:gd name="T23" fmla="*/ 699 h 1094"/>
                <a:gd name="T24" fmla="*/ 323 w 1134"/>
                <a:gd name="T25" fmla="*/ 636 h 1094"/>
                <a:gd name="T26" fmla="*/ 255 w 1134"/>
                <a:gd name="T27" fmla="*/ 510 h 1094"/>
                <a:gd name="T28" fmla="*/ 75 w 1134"/>
                <a:gd name="T29" fmla="*/ 426 h 1094"/>
                <a:gd name="T30" fmla="*/ 0 w 1134"/>
                <a:gd name="T31" fmla="*/ 358 h 1094"/>
                <a:gd name="T32" fmla="*/ 151 w 1134"/>
                <a:gd name="T33" fmla="*/ 307 h 1094"/>
                <a:gd name="T34" fmla="*/ 252 w 1134"/>
                <a:gd name="T35" fmla="*/ 321 h 1094"/>
                <a:gd name="T36" fmla="*/ 243 w 1134"/>
                <a:gd name="T37" fmla="*/ 192 h 1094"/>
                <a:gd name="T38" fmla="*/ 318 w 1134"/>
                <a:gd name="T39" fmla="*/ 226 h 1094"/>
                <a:gd name="T40" fmla="*/ 437 w 1134"/>
                <a:gd name="T41" fmla="*/ 210 h 1094"/>
                <a:gd name="T42" fmla="*/ 446 w 1134"/>
                <a:gd name="T43" fmla="*/ 173 h 1094"/>
                <a:gd name="T44" fmla="*/ 557 w 1134"/>
                <a:gd name="T45" fmla="*/ 26 h 1094"/>
                <a:gd name="T46" fmla="*/ 661 w 1134"/>
                <a:gd name="T47" fmla="*/ 43 h 1094"/>
                <a:gd name="T48" fmla="*/ 805 w 1134"/>
                <a:gd name="T49" fmla="*/ 137 h 1094"/>
                <a:gd name="T50" fmla="*/ 892 w 1134"/>
                <a:gd name="T51" fmla="*/ 196 h 1094"/>
                <a:gd name="T52" fmla="*/ 973 w 1134"/>
                <a:gd name="T53" fmla="*/ 207 h 1094"/>
                <a:gd name="T54" fmla="*/ 1092 w 1134"/>
                <a:gd name="T55" fmla="*/ 319 h 1094"/>
                <a:gd name="T56" fmla="*/ 959 w 1134"/>
                <a:gd name="T57" fmla="*/ 588 h 1094"/>
                <a:gd name="T58" fmla="*/ 983 w 1134"/>
                <a:gd name="T59" fmla="*/ 620 h 1094"/>
                <a:gd name="T60" fmla="*/ 1039 w 1134"/>
                <a:gd name="T61" fmla="*/ 648 h 1094"/>
                <a:gd name="T62" fmla="*/ 1032 w 1134"/>
                <a:gd name="T63" fmla="*/ 780 h 1094"/>
                <a:gd name="T64" fmla="*/ 1089 w 1134"/>
                <a:gd name="T65" fmla="*/ 875 h 109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34" h="1094">
                  <a:moveTo>
                    <a:pt x="1089" y="875"/>
                  </a:moveTo>
                  <a:lnTo>
                    <a:pt x="1106" y="906"/>
                  </a:lnTo>
                  <a:lnTo>
                    <a:pt x="1097" y="928"/>
                  </a:lnTo>
                  <a:lnTo>
                    <a:pt x="1075" y="910"/>
                  </a:lnTo>
                  <a:lnTo>
                    <a:pt x="1050" y="928"/>
                  </a:lnTo>
                  <a:lnTo>
                    <a:pt x="1062" y="950"/>
                  </a:lnTo>
                  <a:lnTo>
                    <a:pt x="963" y="1013"/>
                  </a:lnTo>
                  <a:lnTo>
                    <a:pt x="858" y="973"/>
                  </a:lnTo>
                  <a:lnTo>
                    <a:pt x="832" y="980"/>
                  </a:lnTo>
                  <a:lnTo>
                    <a:pt x="770" y="960"/>
                  </a:lnTo>
                  <a:lnTo>
                    <a:pt x="695" y="1001"/>
                  </a:lnTo>
                  <a:lnTo>
                    <a:pt x="691" y="1082"/>
                  </a:lnTo>
                  <a:lnTo>
                    <a:pt x="633" y="1094"/>
                  </a:lnTo>
                  <a:lnTo>
                    <a:pt x="581" y="1082"/>
                  </a:lnTo>
                  <a:lnTo>
                    <a:pt x="581" y="1065"/>
                  </a:lnTo>
                  <a:lnTo>
                    <a:pt x="561" y="1055"/>
                  </a:lnTo>
                  <a:lnTo>
                    <a:pt x="541" y="1064"/>
                  </a:lnTo>
                  <a:lnTo>
                    <a:pt x="528" y="1049"/>
                  </a:lnTo>
                  <a:lnTo>
                    <a:pt x="492" y="1042"/>
                  </a:lnTo>
                  <a:lnTo>
                    <a:pt x="471" y="1056"/>
                  </a:lnTo>
                  <a:lnTo>
                    <a:pt x="300" y="1010"/>
                  </a:lnTo>
                  <a:lnTo>
                    <a:pt x="271" y="978"/>
                  </a:lnTo>
                  <a:lnTo>
                    <a:pt x="293" y="951"/>
                  </a:lnTo>
                  <a:lnTo>
                    <a:pt x="328" y="699"/>
                  </a:lnTo>
                  <a:lnTo>
                    <a:pt x="339" y="663"/>
                  </a:lnTo>
                  <a:lnTo>
                    <a:pt x="323" y="636"/>
                  </a:lnTo>
                  <a:lnTo>
                    <a:pt x="241" y="557"/>
                  </a:lnTo>
                  <a:lnTo>
                    <a:pt x="255" y="510"/>
                  </a:lnTo>
                  <a:lnTo>
                    <a:pt x="206" y="503"/>
                  </a:lnTo>
                  <a:lnTo>
                    <a:pt x="75" y="426"/>
                  </a:lnTo>
                  <a:lnTo>
                    <a:pt x="33" y="436"/>
                  </a:lnTo>
                  <a:lnTo>
                    <a:pt x="0" y="358"/>
                  </a:lnTo>
                  <a:lnTo>
                    <a:pt x="26" y="328"/>
                  </a:lnTo>
                  <a:lnTo>
                    <a:pt x="151" y="307"/>
                  </a:lnTo>
                  <a:lnTo>
                    <a:pt x="181" y="337"/>
                  </a:lnTo>
                  <a:lnTo>
                    <a:pt x="252" y="321"/>
                  </a:lnTo>
                  <a:lnTo>
                    <a:pt x="293" y="335"/>
                  </a:lnTo>
                  <a:lnTo>
                    <a:pt x="243" y="192"/>
                  </a:lnTo>
                  <a:lnTo>
                    <a:pt x="304" y="187"/>
                  </a:lnTo>
                  <a:lnTo>
                    <a:pt x="318" y="226"/>
                  </a:lnTo>
                  <a:lnTo>
                    <a:pt x="404" y="233"/>
                  </a:lnTo>
                  <a:lnTo>
                    <a:pt x="437" y="210"/>
                  </a:lnTo>
                  <a:lnTo>
                    <a:pt x="427" y="201"/>
                  </a:lnTo>
                  <a:lnTo>
                    <a:pt x="446" y="173"/>
                  </a:lnTo>
                  <a:lnTo>
                    <a:pt x="559" y="109"/>
                  </a:lnTo>
                  <a:lnTo>
                    <a:pt x="557" y="26"/>
                  </a:lnTo>
                  <a:lnTo>
                    <a:pt x="647" y="0"/>
                  </a:lnTo>
                  <a:lnTo>
                    <a:pt x="661" y="43"/>
                  </a:lnTo>
                  <a:lnTo>
                    <a:pt x="749" y="78"/>
                  </a:lnTo>
                  <a:lnTo>
                    <a:pt x="805" y="137"/>
                  </a:lnTo>
                  <a:lnTo>
                    <a:pt x="839" y="130"/>
                  </a:lnTo>
                  <a:lnTo>
                    <a:pt x="892" y="196"/>
                  </a:lnTo>
                  <a:lnTo>
                    <a:pt x="931" y="200"/>
                  </a:lnTo>
                  <a:lnTo>
                    <a:pt x="973" y="207"/>
                  </a:lnTo>
                  <a:lnTo>
                    <a:pt x="1134" y="259"/>
                  </a:lnTo>
                  <a:lnTo>
                    <a:pt x="1092" y="319"/>
                  </a:lnTo>
                  <a:lnTo>
                    <a:pt x="1068" y="462"/>
                  </a:lnTo>
                  <a:lnTo>
                    <a:pt x="959" y="588"/>
                  </a:lnTo>
                  <a:lnTo>
                    <a:pt x="962" y="634"/>
                  </a:lnTo>
                  <a:lnTo>
                    <a:pt x="983" y="620"/>
                  </a:lnTo>
                  <a:lnTo>
                    <a:pt x="1018" y="616"/>
                  </a:lnTo>
                  <a:lnTo>
                    <a:pt x="1039" y="648"/>
                  </a:lnTo>
                  <a:lnTo>
                    <a:pt x="1057" y="731"/>
                  </a:lnTo>
                  <a:lnTo>
                    <a:pt x="1032" y="780"/>
                  </a:lnTo>
                  <a:lnTo>
                    <a:pt x="1047" y="861"/>
                  </a:lnTo>
                  <a:lnTo>
                    <a:pt x="1089" y="875"/>
                  </a:lnTo>
                  <a:close/>
                </a:path>
              </a:pathLst>
            </a:custGeom>
            <a:grpFill/>
            <a:ln w="12700">
              <a:solidFill>
                <a:schemeClr val="bg1">
                  <a:lumMod val="85000"/>
                </a:schemeClr>
              </a:solidFill>
              <a:round/>
              <a:headEnd/>
              <a:tailEnd/>
            </a:ln>
          </p:spPr>
          <p:txBody>
            <a:bodyPr/>
            <a:lstStyle/>
            <a:p>
              <a:pPr>
                <a:defRPr/>
              </a:pPr>
              <a:endParaRPr lang="fr-FR" dirty="0">
                <a:solidFill>
                  <a:srgbClr val="000000"/>
                </a:solidFill>
                <a:latin typeface="Calibri" pitchFamily="34" charset="0"/>
                <a:cs typeface="Calibri" pitchFamily="34" charset="0"/>
              </a:endParaRPr>
            </a:p>
          </p:txBody>
        </p:sp>
        <p:sp>
          <p:nvSpPr>
            <p:cNvPr id="32" name="Freeform 27"/>
            <p:cNvSpPr>
              <a:spLocks noChangeAspect="1"/>
            </p:cNvSpPr>
            <p:nvPr/>
          </p:nvSpPr>
          <p:spPr bwMode="gray">
            <a:xfrm>
              <a:off x="4568427" y="6556457"/>
              <a:ext cx="2900020" cy="3915293"/>
            </a:xfrm>
            <a:custGeom>
              <a:avLst/>
              <a:gdLst>
                <a:gd name="T0" fmla="*/ 101 w 788"/>
                <a:gd name="T1" fmla="*/ 249 h 1036"/>
                <a:gd name="T2" fmla="*/ 88 w 788"/>
                <a:gd name="T3" fmla="*/ 219 h 1036"/>
                <a:gd name="T4" fmla="*/ 113 w 788"/>
                <a:gd name="T5" fmla="*/ 177 h 1036"/>
                <a:gd name="T6" fmla="*/ 191 w 788"/>
                <a:gd name="T7" fmla="*/ 210 h 1036"/>
                <a:gd name="T8" fmla="*/ 222 w 788"/>
                <a:gd name="T9" fmla="*/ 157 h 1036"/>
                <a:gd name="T10" fmla="*/ 312 w 788"/>
                <a:gd name="T11" fmla="*/ 182 h 1036"/>
                <a:gd name="T12" fmla="*/ 245 w 788"/>
                <a:gd name="T13" fmla="*/ 140 h 1036"/>
                <a:gd name="T14" fmla="*/ 255 w 788"/>
                <a:gd name="T15" fmla="*/ 61 h 1036"/>
                <a:gd name="T16" fmla="*/ 235 w 788"/>
                <a:gd name="T17" fmla="*/ 0 h 1036"/>
                <a:gd name="T18" fmla="*/ 337 w 788"/>
                <a:gd name="T19" fmla="*/ 22 h 1036"/>
                <a:gd name="T20" fmla="*/ 394 w 788"/>
                <a:gd name="T21" fmla="*/ 74 h 1036"/>
                <a:gd name="T22" fmla="*/ 437 w 788"/>
                <a:gd name="T23" fmla="*/ 94 h 1036"/>
                <a:gd name="T24" fmla="*/ 415 w 788"/>
                <a:gd name="T25" fmla="*/ 136 h 1036"/>
                <a:gd name="T26" fmla="*/ 503 w 788"/>
                <a:gd name="T27" fmla="*/ 100 h 1036"/>
                <a:gd name="T28" fmla="*/ 556 w 788"/>
                <a:gd name="T29" fmla="*/ 72 h 1036"/>
                <a:gd name="T30" fmla="*/ 668 w 788"/>
                <a:gd name="T31" fmla="*/ 119 h 1036"/>
                <a:gd name="T32" fmla="*/ 733 w 788"/>
                <a:gd name="T33" fmla="*/ 171 h 1036"/>
                <a:gd name="T34" fmla="*/ 707 w 788"/>
                <a:gd name="T35" fmla="*/ 290 h 1036"/>
                <a:gd name="T36" fmla="*/ 753 w 788"/>
                <a:gd name="T37" fmla="*/ 436 h 1036"/>
                <a:gd name="T38" fmla="*/ 780 w 788"/>
                <a:gd name="T39" fmla="*/ 545 h 1036"/>
                <a:gd name="T40" fmla="*/ 714 w 788"/>
                <a:gd name="T41" fmla="*/ 552 h 1036"/>
                <a:gd name="T42" fmla="*/ 543 w 788"/>
                <a:gd name="T43" fmla="*/ 649 h 1036"/>
                <a:gd name="T44" fmla="*/ 686 w 788"/>
                <a:gd name="T45" fmla="*/ 859 h 1036"/>
                <a:gd name="T46" fmla="*/ 605 w 788"/>
                <a:gd name="T47" fmla="*/ 936 h 1036"/>
                <a:gd name="T48" fmla="*/ 503 w 788"/>
                <a:gd name="T49" fmla="*/ 998 h 1036"/>
                <a:gd name="T50" fmla="*/ 413 w 788"/>
                <a:gd name="T51" fmla="*/ 1015 h 1036"/>
                <a:gd name="T52" fmla="*/ 322 w 788"/>
                <a:gd name="T53" fmla="*/ 1005 h 1036"/>
                <a:gd name="T54" fmla="*/ 123 w 788"/>
                <a:gd name="T55" fmla="*/ 1015 h 1036"/>
                <a:gd name="T56" fmla="*/ 189 w 788"/>
                <a:gd name="T57" fmla="*/ 813 h 1036"/>
                <a:gd name="T58" fmla="*/ 35 w 788"/>
                <a:gd name="T59" fmla="*/ 726 h 1036"/>
                <a:gd name="T60" fmla="*/ 17 w 788"/>
                <a:gd name="T61" fmla="*/ 597 h 1036"/>
                <a:gd name="T62" fmla="*/ 17 w 788"/>
                <a:gd name="T63" fmla="*/ 513 h 1036"/>
                <a:gd name="T64" fmla="*/ 84 w 788"/>
                <a:gd name="T65" fmla="*/ 378 h 10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8" h="1036">
                  <a:moveTo>
                    <a:pt x="84" y="378"/>
                  </a:moveTo>
                  <a:lnTo>
                    <a:pt x="101" y="249"/>
                  </a:lnTo>
                  <a:lnTo>
                    <a:pt x="109" y="227"/>
                  </a:lnTo>
                  <a:lnTo>
                    <a:pt x="88" y="219"/>
                  </a:lnTo>
                  <a:lnTo>
                    <a:pt x="92" y="198"/>
                  </a:lnTo>
                  <a:lnTo>
                    <a:pt x="113" y="177"/>
                  </a:lnTo>
                  <a:lnTo>
                    <a:pt x="178" y="177"/>
                  </a:lnTo>
                  <a:lnTo>
                    <a:pt x="191" y="210"/>
                  </a:lnTo>
                  <a:lnTo>
                    <a:pt x="206" y="208"/>
                  </a:lnTo>
                  <a:lnTo>
                    <a:pt x="222" y="157"/>
                  </a:lnTo>
                  <a:lnTo>
                    <a:pt x="274" y="161"/>
                  </a:lnTo>
                  <a:lnTo>
                    <a:pt x="312" y="182"/>
                  </a:lnTo>
                  <a:lnTo>
                    <a:pt x="302" y="159"/>
                  </a:lnTo>
                  <a:lnTo>
                    <a:pt x="245" y="140"/>
                  </a:lnTo>
                  <a:lnTo>
                    <a:pt x="235" y="72"/>
                  </a:lnTo>
                  <a:lnTo>
                    <a:pt x="255" y="61"/>
                  </a:lnTo>
                  <a:lnTo>
                    <a:pt x="229" y="14"/>
                  </a:lnTo>
                  <a:lnTo>
                    <a:pt x="235" y="0"/>
                  </a:lnTo>
                  <a:lnTo>
                    <a:pt x="306" y="0"/>
                  </a:lnTo>
                  <a:lnTo>
                    <a:pt x="337" y="22"/>
                  </a:lnTo>
                  <a:lnTo>
                    <a:pt x="341" y="49"/>
                  </a:lnTo>
                  <a:lnTo>
                    <a:pt x="394" y="74"/>
                  </a:lnTo>
                  <a:lnTo>
                    <a:pt x="431" y="72"/>
                  </a:lnTo>
                  <a:lnTo>
                    <a:pt x="437" y="94"/>
                  </a:lnTo>
                  <a:lnTo>
                    <a:pt x="407" y="115"/>
                  </a:lnTo>
                  <a:lnTo>
                    <a:pt x="415" y="136"/>
                  </a:lnTo>
                  <a:lnTo>
                    <a:pt x="468" y="129"/>
                  </a:lnTo>
                  <a:lnTo>
                    <a:pt x="503" y="100"/>
                  </a:lnTo>
                  <a:lnTo>
                    <a:pt x="531" y="96"/>
                  </a:lnTo>
                  <a:lnTo>
                    <a:pt x="556" y="72"/>
                  </a:lnTo>
                  <a:lnTo>
                    <a:pt x="606" y="72"/>
                  </a:lnTo>
                  <a:lnTo>
                    <a:pt x="668" y="119"/>
                  </a:lnTo>
                  <a:lnTo>
                    <a:pt x="672" y="143"/>
                  </a:lnTo>
                  <a:lnTo>
                    <a:pt x="733" y="171"/>
                  </a:lnTo>
                  <a:lnTo>
                    <a:pt x="735" y="213"/>
                  </a:lnTo>
                  <a:lnTo>
                    <a:pt x="707" y="290"/>
                  </a:lnTo>
                  <a:lnTo>
                    <a:pt x="742" y="318"/>
                  </a:lnTo>
                  <a:lnTo>
                    <a:pt x="753" y="436"/>
                  </a:lnTo>
                  <a:lnTo>
                    <a:pt x="788" y="524"/>
                  </a:lnTo>
                  <a:lnTo>
                    <a:pt x="780" y="545"/>
                  </a:lnTo>
                  <a:lnTo>
                    <a:pt x="774" y="562"/>
                  </a:lnTo>
                  <a:lnTo>
                    <a:pt x="714" y="552"/>
                  </a:lnTo>
                  <a:lnTo>
                    <a:pt x="633" y="618"/>
                  </a:lnTo>
                  <a:lnTo>
                    <a:pt x="543" y="649"/>
                  </a:lnTo>
                  <a:lnTo>
                    <a:pt x="578" y="754"/>
                  </a:lnTo>
                  <a:lnTo>
                    <a:pt x="686" y="859"/>
                  </a:lnTo>
                  <a:lnTo>
                    <a:pt x="647" y="910"/>
                  </a:lnTo>
                  <a:lnTo>
                    <a:pt x="605" y="936"/>
                  </a:lnTo>
                  <a:lnTo>
                    <a:pt x="616" y="994"/>
                  </a:lnTo>
                  <a:lnTo>
                    <a:pt x="503" y="998"/>
                  </a:lnTo>
                  <a:lnTo>
                    <a:pt x="469" y="1022"/>
                  </a:lnTo>
                  <a:lnTo>
                    <a:pt x="413" y="1015"/>
                  </a:lnTo>
                  <a:lnTo>
                    <a:pt x="385" y="1036"/>
                  </a:lnTo>
                  <a:lnTo>
                    <a:pt x="322" y="1005"/>
                  </a:lnTo>
                  <a:lnTo>
                    <a:pt x="259" y="984"/>
                  </a:lnTo>
                  <a:lnTo>
                    <a:pt x="123" y="1015"/>
                  </a:lnTo>
                  <a:lnTo>
                    <a:pt x="147" y="873"/>
                  </a:lnTo>
                  <a:lnTo>
                    <a:pt x="189" y="813"/>
                  </a:lnTo>
                  <a:lnTo>
                    <a:pt x="28" y="761"/>
                  </a:lnTo>
                  <a:lnTo>
                    <a:pt x="35" y="726"/>
                  </a:lnTo>
                  <a:lnTo>
                    <a:pt x="17" y="659"/>
                  </a:lnTo>
                  <a:lnTo>
                    <a:pt x="17" y="597"/>
                  </a:lnTo>
                  <a:lnTo>
                    <a:pt x="0" y="552"/>
                  </a:lnTo>
                  <a:lnTo>
                    <a:pt x="17" y="513"/>
                  </a:lnTo>
                  <a:lnTo>
                    <a:pt x="17" y="433"/>
                  </a:lnTo>
                  <a:lnTo>
                    <a:pt x="84" y="378"/>
                  </a:lnTo>
                  <a:close/>
                </a:path>
              </a:pathLst>
            </a:custGeom>
            <a:grpFill/>
            <a:ln w="12700">
              <a:solidFill>
                <a:schemeClr val="bg1">
                  <a:lumMod val="85000"/>
                </a:schemeClr>
              </a:solidFill>
              <a:round/>
              <a:headEnd/>
              <a:tailEnd/>
            </a:ln>
          </p:spPr>
          <p:txBody>
            <a:bodyPr/>
            <a:lstStyle/>
            <a:p>
              <a:pPr>
                <a:defRPr/>
              </a:pPr>
              <a:endParaRPr lang="fr-FR" dirty="0">
                <a:solidFill>
                  <a:srgbClr val="000000"/>
                </a:solidFill>
                <a:latin typeface="Calibri" pitchFamily="34" charset="0"/>
                <a:cs typeface="Calibri" pitchFamily="34" charset="0"/>
              </a:endParaRPr>
            </a:p>
          </p:txBody>
        </p:sp>
        <p:sp>
          <p:nvSpPr>
            <p:cNvPr id="33" name="Freeform 28"/>
            <p:cNvSpPr>
              <a:spLocks noChangeAspect="1"/>
            </p:cNvSpPr>
            <p:nvPr/>
          </p:nvSpPr>
          <p:spPr bwMode="gray">
            <a:xfrm>
              <a:off x="3475402" y="8474382"/>
              <a:ext cx="1159270" cy="934372"/>
            </a:xfrm>
            <a:custGeom>
              <a:avLst/>
              <a:gdLst>
                <a:gd name="T0" fmla="*/ 102 w 315"/>
                <a:gd name="T1" fmla="*/ 126 h 248"/>
                <a:gd name="T2" fmla="*/ 14 w 315"/>
                <a:gd name="T3" fmla="*/ 91 h 248"/>
                <a:gd name="T4" fmla="*/ 0 w 315"/>
                <a:gd name="T5" fmla="*/ 48 h 248"/>
                <a:gd name="T6" fmla="*/ 58 w 315"/>
                <a:gd name="T7" fmla="*/ 0 h 248"/>
                <a:gd name="T8" fmla="*/ 106 w 315"/>
                <a:gd name="T9" fmla="*/ 28 h 248"/>
                <a:gd name="T10" fmla="*/ 176 w 315"/>
                <a:gd name="T11" fmla="*/ 0 h 248"/>
                <a:gd name="T12" fmla="*/ 280 w 315"/>
                <a:gd name="T13" fmla="*/ 14 h 248"/>
                <a:gd name="T14" fmla="*/ 263 w 315"/>
                <a:gd name="T15" fmla="*/ 70 h 248"/>
                <a:gd name="T16" fmla="*/ 315 w 315"/>
                <a:gd name="T17" fmla="*/ 91 h 248"/>
                <a:gd name="T18" fmla="*/ 315 w 315"/>
                <a:gd name="T19" fmla="*/ 153 h 248"/>
                <a:gd name="T20" fmla="*/ 287 w 315"/>
                <a:gd name="T21" fmla="*/ 199 h 248"/>
                <a:gd name="T22" fmla="*/ 284 w 315"/>
                <a:gd name="T23" fmla="*/ 248 h 248"/>
                <a:gd name="T24" fmla="*/ 245 w 315"/>
                <a:gd name="T25" fmla="*/ 244 h 248"/>
                <a:gd name="T26" fmla="*/ 192 w 315"/>
                <a:gd name="T27" fmla="*/ 178 h 248"/>
                <a:gd name="T28" fmla="*/ 158 w 315"/>
                <a:gd name="T29" fmla="*/ 185 h 248"/>
                <a:gd name="T30" fmla="*/ 102 w 315"/>
                <a:gd name="T31" fmla="*/ 126 h 2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5" h="248">
                  <a:moveTo>
                    <a:pt x="102" y="126"/>
                  </a:moveTo>
                  <a:lnTo>
                    <a:pt x="14" y="91"/>
                  </a:lnTo>
                  <a:lnTo>
                    <a:pt x="0" y="48"/>
                  </a:lnTo>
                  <a:lnTo>
                    <a:pt x="58" y="0"/>
                  </a:lnTo>
                  <a:lnTo>
                    <a:pt x="106" y="28"/>
                  </a:lnTo>
                  <a:lnTo>
                    <a:pt x="176" y="0"/>
                  </a:lnTo>
                  <a:lnTo>
                    <a:pt x="280" y="14"/>
                  </a:lnTo>
                  <a:lnTo>
                    <a:pt x="263" y="70"/>
                  </a:lnTo>
                  <a:lnTo>
                    <a:pt x="315" y="91"/>
                  </a:lnTo>
                  <a:lnTo>
                    <a:pt x="315" y="153"/>
                  </a:lnTo>
                  <a:lnTo>
                    <a:pt x="287" y="199"/>
                  </a:lnTo>
                  <a:lnTo>
                    <a:pt x="284" y="248"/>
                  </a:lnTo>
                  <a:lnTo>
                    <a:pt x="245" y="244"/>
                  </a:lnTo>
                  <a:lnTo>
                    <a:pt x="192" y="178"/>
                  </a:lnTo>
                  <a:lnTo>
                    <a:pt x="158" y="185"/>
                  </a:lnTo>
                  <a:lnTo>
                    <a:pt x="102" y="126"/>
                  </a:lnTo>
                  <a:close/>
                </a:path>
              </a:pathLst>
            </a:custGeom>
            <a:grpFill/>
            <a:ln w="12700">
              <a:solidFill>
                <a:schemeClr val="bg1">
                  <a:lumMod val="85000"/>
                </a:schemeClr>
              </a:solidFill>
              <a:round/>
              <a:headEnd/>
              <a:tailEnd/>
            </a:ln>
          </p:spPr>
          <p:txBody>
            <a:bodyPr/>
            <a:lstStyle/>
            <a:p>
              <a:pPr>
                <a:defRPr/>
              </a:pPr>
              <a:endParaRPr lang="fr-FR" dirty="0">
                <a:solidFill>
                  <a:srgbClr val="000000"/>
                </a:solidFill>
                <a:latin typeface="Calibri" pitchFamily="34" charset="0"/>
                <a:cs typeface="Calibri" pitchFamily="34" charset="0"/>
              </a:endParaRPr>
            </a:p>
          </p:txBody>
        </p:sp>
        <p:sp>
          <p:nvSpPr>
            <p:cNvPr id="34" name="Freeform 13" descr="Large checker board"/>
            <p:cNvSpPr>
              <a:spLocks/>
            </p:cNvSpPr>
            <p:nvPr/>
          </p:nvSpPr>
          <p:spPr bwMode="auto">
            <a:xfrm rot="21249101">
              <a:off x="5611957" y="9696843"/>
              <a:ext cx="2703754" cy="1253939"/>
            </a:xfrm>
            <a:custGeom>
              <a:avLst/>
              <a:gdLst>
                <a:gd name="T0" fmla="*/ 2147483647 w 1879"/>
                <a:gd name="T1" fmla="*/ 2147483647 h 907"/>
                <a:gd name="T2" fmla="*/ 2147483647 w 1879"/>
                <a:gd name="T3" fmla="*/ 2147483647 h 907"/>
                <a:gd name="T4" fmla="*/ 2147483647 w 1879"/>
                <a:gd name="T5" fmla="*/ 2147483647 h 907"/>
                <a:gd name="T6" fmla="*/ 2147483647 w 1879"/>
                <a:gd name="T7" fmla="*/ 2147483647 h 907"/>
                <a:gd name="T8" fmla="*/ 2147483647 w 1879"/>
                <a:gd name="T9" fmla="*/ 2147483647 h 907"/>
                <a:gd name="T10" fmla="*/ 2147483647 w 1879"/>
                <a:gd name="T11" fmla="*/ 2147483647 h 907"/>
                <a:gd name="T12" fmla="*/ 2147483647 w 1879"/>
                <a:gd name="T13" fmla="*/ 2147483647 h 907"/>
                <a:gd name="T14" fmla="*/ 2147483647 w 1879"/>
                <a:gd name="T15" fmla="*/ 2147483647 h 907"/>
                <a:gd name="T16" fmla="*/ 2147483647 w 1879"/>
                <a:gd name="T17" fmla="*/ 2147483647 h 907"/>
                <a:gd name="T18" fmla="*/ 2147483647 w 1879"/>
                <a:gd name="T19" fmla="*/ 2147483647 h 907"/>
                <a:gd name="T20" fmla="*/ 2147483647 w 1879"/>
                <a:gd name="T21" fmla="*/ 2147483647 h 907"/>
                <a:gd name="T22" fmla="*/ 2147483647 w 1879"/>
                <a:gd name="T23" fmla="*/ 2147483647 h 907"/>
                <a:gd name="T24" fmla="*/ 2147483647 w 1879"/>
                <a:gd name="T25" fmla="*/ 2147483647 h 907"/>
                <a:gd name="T26" fmla="*/ 2147483647 w 1879"/>
                <a:gd name="T27" fmla="*/ 2147483647 h 907"/>
                <a:gd name="T28" fmla="*/ 2147483647 w 1879"/>
                <a:gd name="T29" fmla="*/ 2147483647 h 907"/>
                <a:gd name="T30" fmla="*/ 2147483647 w 1879"/>
                <a:gd name="T31" fmla="*/ 2147483647 h 907"/>
                <a:gd name="T32" fmla="*/ 2147483647 w 1879"/>
                <a:gd name="T33" fmla="*/ 2147483647 h 907"/>
                <a:gd name="T34" fmla="*/ 2147483647 w 1879"/>
                <a:gd name="T35" fmla="*/ 2147483647 h 907"/>
                <a:gd name="T36" fmla="*/ 2147483647 w 1879"/>
                <a:gd name="T37" fmla="*/ 2147483647 h 907"/>
                <a:gd name="T38" fmla="*/ 2147483647 w 1879"/>
                <a:gd name="T39" fmla="*/ 2147483647 h 907"/>
                <a:gd name="T40" fmla="*/ 2147483647 w 1879"/>
                <a:gd name="T41" fmla="*/ 2147483647 h 907"/>
                <a:gd name="T42" fmla="*/ 2147483647 w 1879"/>
                <a:gd name="T43" fmla="*/ 2147483647 h 907"/>
                <a:gd name="T44" fmla="*/ 2147483647 w 1879"/>
                <a:gd name="T45" fmla="*/ 2147483647 h 907"/>
                <a:gd name="T46" fmla="*/ 2147483647 w 1879"/>
                <a:gd name="T47" fmla="*/ 2147483647 h 907"/>
                <a:gd name="T48" fmla="*/ 2147483647 w 1879"/>
                <a:gd name="T49" fmla="*/ 2147483647 h 907"/>
                <a:gd name="T50" fmla="*/ 2147483647 w 1879"/>
                <a:gd name="T51" fmla="*/ 2147483647 h 907"/>
                <a:gd name="T52" fmla="*/ 2147483647 w 1879"/>
                <a:gd name="T53" fmla="*/ 2147483647 h 907"/>
                <a:gd name="T54" fmla="*/ 2147483647 w 1879"/>
                <a:gd name="T55" fmla="*/ 2147483647 h 907"/>
                <a:gd name="T56" fmla="*/ 2147483647 w 1879"/>
                <a:gd name="T57" fmla="*/ 2147483647 h 907"/>
                <a:gd name="T58" fmla="*/ 2147483647 w 1879"/>
                <a:gd name="T59" fmla="*/ 2147483647 h 907"/>
                <a:gd name="T60" fmla="*/ 2147483647 w 1879"/>
                <a:gd name="T61" fmla="*/ 2147483647 h 907"/>
                <a:gd name="T62" fmla="*/ 2147483647 w 1879"/>
                <a:gd name="T63" fmla="*/ 2147483647 h 907"/>
                <a:gd name="T64" fmla="*/ 2147483647 w 1879"/>
                <a:gd name="T65" fmla="*/ 2147483647 h 907"/>
                <a:gd name="T66" fmla="*/ 2147483647 w 1879"/>
                <a:gd name="T67" fmla="*/ 2147483647 h 907"/>
                <a:gd name="T68" fmla="*/ 2147483647 w 1879"/>
                <a:gd name="T69" fmla="*/ 2147483647 h 907"/>
                <a:gd name="T70" fmla="*/ 2147483647 w 1879"/>
                <a:gd name="T71" fmla="*/ 0 h 907"/>
                <a:gd name="T72" fmla="*/ 2147483647 w 1879"/>
                <a:gd name="T73" fmla="*/ 2147483647 h 907"/>
                <a:gd name="T74" fmla="*/ 2147483647 w 1879"/>
                <a:gd name="T75" fmla="*/ 2147483647 h 9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879"/>
                <a:gd name="T115" fmla="*/ 0 h 907"/>
                <a:gd name="T116" fmla="*/ 1879 w 1879"/>
                <a:gd name="T117" fmla="*/ 907 h 9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879" h="907">
                  <a:moveTo>
                    <a:pt x="1089" y="64"/>
                  </a:moveTo>
                  <a:lnTo>
                    <a:pt x="1080" y="98"/>
                  </a:lnTo>
                  <a:lnTo>
                    <a:pt x="1002" y="123"/>
                  </a:lnTo>
                  <a:lnTo>
                    <a:pt x="963" y="200"/>
                  </a:lnTo>
                  <a:lnTo>
                    <a:pt x="861" y="230"/>
                  </a:lnTo>
                  <a:lnTo>
                    <a:pt x="835" y="278"/>
                  </a:lnTo>
                  <a:lnTo>
                    <a:pt x="833" y="351"/>
                  </a:lnTo>
                  <a:lnTo>
                    <a:pt x="856" y="424"/>
                  </a:lnTo>
                  <a:lnTo>
                    <a:pt x="856" y="458"/>
                  </a:lnTo>
                  <a:lnTo>
                    <a:pt x="819" y="471"/>
                  </a:lnTo>
                  <a:lnTo>
                    <a:pt x="804" y="435"/>
                  </a:lnTo>
                  <a:lnTo>
                    <a:pt x="739" y="428"/>
                  </a:lnTo>
                  <a:lnTo>
                    <a:pt x="690" y="407"/>
                  </a:lnTo>
                  <a:lnTo>
                    <a:pt x="669" y="427"/>
                  </a:lnTo>
                  <a:lnTo>
                    <a:pt x="520" y="429"/>
                  </a:lnTo>
                  <a:lnTo>
                    <a:pt x="427" y="476"/>
                  </a:lnTo>
                  <a:lnTo>
                    <a:pt x="368" y="469"/>
                  </a:lnTo>
                  <a:lnTo>
                    <a:pt x="313" y="427"/>
                  </a:lnTo>
                  <a:lnTo>
                    <a:pt x="263" y="416"/>
                  </a:lnTo>
                  <a:lnTo>
                    <a:pt x="230" y="441"/>
                  </a:lnTo>
                  <a:lnTo>
                    <a:pt x="212" y="469"/>
                  </a:lnTo>
                  <a:lnTo>
                    <a:pt x="187" y="481"/>
                  </a:lnTo>
                  <a:lnTo>
                    <a:pt x="146" y="453"/>
                  </a:lnTo>
                  <a:lnTo>
                    <a:pt x="128" y="412"/>
                  </a:lnTo>
                  <a:lnTo>
                    <a:pt x="91" y="396"/>
                  </a:lnTo>
                  <a:lnTo>
                    <a:pt x="48" y="393"/>
                  </a:lnTo>
                  <a:lnTo>
                    <a:pt x="0" y="405"/>
                  </a:lnTo>
                  <a:lnTo>
                    <a:pt x="29" y="444"/>
                  </a:lnTo>
                  <a:lnTo>
                    <a:pt x="60" y="470"/>
                  </a:lnTo>
                  <a:lnTo>
                    <a:pt x="56" y="554"/>
                  </a:lnTo>
                  <a:lnTo>
                    <a:pt x="24" y="585"/>
                  </a:lnTo>
                  <a:lnTo>
                    <a:pt x="93" y="636"/>
                  </a:lnTo>
                  <a:lnTo>
                    <a:pt x="134" y="648"/>
                  </a:lnTo>
                  <a:lnTo>
                    <a:pt x="171" y="633"/>
                  </a:lnTo>
                  <a:lnTo>
                    <a:pt x="203" y="662"/>
                  </a:lnTo>
                  <a:lnTo>
                    <a:pt x="257" y="687"/>
                  </a:lnTo>
                  <a:lnTo>
                    <a:pt x="572" y="648"/>
                  </a:lnTo>
                  <a:lnTo>
                    <a:pt x="595" y="634"/>
                  </a:lnTo>
                  <a:lnTo>
                    <a:pt x="624" y="632"/>
                  </a:lnTo>
                  <a:lnTo>
                    <a:pt x="634" y="641"/>
                  </a:lnTo>
                  <a:lnTo>
                    <a:pt x="636" y="700"/>
                  </a:lnTo>
                  <a:lnTo>
                    <a:pt x="649" y="735"/>
                  </a:lnTo>
                  <a:lnTo>
                    <a:pt x="700" y="775"/>
                  </a:lnTo>
                  <a:lnTo>
                    <a:pt x="719" y="781"/>
                  </a:lnTo>
                  <a:lnTo>
                    <a:pt x="759" y="815"/>
                  </a:lnTo>
                  <a:lnTo>
                    <a:pt x="995" y="878"/>
                  </a:lnTo>
                  <a:lnTo>
                    <a:pt x="1200" y="907"/>
                  </a:lnTo>
                  <a:lnTo>
                    <a:pt x="1241" y="886"/>
                  </a:lnTo>
                  <a:lnTo>
                    <a:pt x="1282" y="840"/>
                  </a:lnTo>
                  <a:lnTo>
                    <a:pt x="1344" y="829"/>
                  </a:lnTo>
                  <a:lnTo>
                    <a:pt x="1430" y="853"/>
                  </a:lnTo>
                  <a:lnTo>
                    <a:pt x="1455" y="817"/>
                  </a:lnTo>
                  <a:lnTo>
                    <a:pt x="1553" y="831"/>
                  </a:lnTo>
                  <a:lnTo>
                    <a:pt x="1564" y="796"/>
                  </a:lnTo>
                  <a:lnTo>
                    <a:pt x="1602" y="779"/>
                  </a:lnTo>
                  <a:lnTo>
                    <a:pt x="1651" y="732"/>
                  </a:lnTo>
                  <a:lnTo>
                    <a:pt x="1701" y="721"/>
                  </a:lnTo>
                  <a:lnTo>
                    <a:pt x="1702" y="630"/>
                  </a:lnTo>
                  <a:lnTo>
                    <a:pt x="1745" y="550"/>
                  </a:lnTo>
                  <a:lnTo>
                    <a:pt x="1716" y="510"/>
                  </a:lnTo>
                  <a:lnTo>
                    <a:pt x="1736" y="477"/>
                  </a:lnTo>
                  <a:lnTo>
                    <a:pt x="1853" y="480"/>
                  </a:lnTo>
                  <a:lnTo>
                    <a:pt x="1875" y="444"/>
                  </a:lnTo>
                  <a:lnTo>
                    <a:pt x="1879" y="356"/>
                  </a:lnTo>
                  <a:lnTo>
                    <a:pt x="1827" y="197"/>
                  </a:lnTo>
                  <a:lnTo>
                    <a:pt x="1829" y="137"/>
                  </a:lnTo>
                  <a:lnTo>
                    <a:pt x="1797" y="91"/>
                  </a:lnTo>
                  <a:lnTo>
                    <a:pt x="1640" y="96"/>
                  </a:lnTo>
                  <a:lnTo>
                    <a:pt x="1583" y="38"/>
                  </a:lnTo>
                  <a:lnTo>
                    <a:pt x="1547" y="17"/>
                  </a:lnTo>
                  <a:lnTo>
                    <a:pt x="1400" y="0"/>
                  </a:lnTo>
                  <a:lnTo>
                    <a:pt x="1355" y="79"/>
                  </a:lnTo>
                  <a:lnTo>
                    <a:pt x="1311" y="112"/>
                  </a:lnTo>
                  <a:lnTo>
                    <a:pt x="1273" y="126"/>
                  </a:lnTo>
                  <a:lnTo>
                    <a:pt x="1172" y="119"/>
                  </a:lnTo>
                  <a:lnTo>
                    <a:pt x="1089" y="64"/>
                  </a:lnTo>
                </a:path>
              </a:pathLst>
            </a:custGeom>
            <a:grpFill/>
            <a:ln w="12700">
              <a:solidFill>
                <a:schemeClr val="bg1">
                  <a:lumMod val="85000"/>
                </a:schemeClr>
              </a:solidFill>
              <a:round/>
              <a:headEnd/>
              <a:tailEnd/>
            </a:ln>
          </p:spPr>
          <p:txBody>
            <a:bodyPr/>
            <a:lstStyle/>
            <a:p>
              <a:pPr>
                <a:defRPr/>
              </a:pPr>
              <a:endParaRPr lang="de-AT" dirty="0">
                <a:solidFill>
                  <a:srgbClr val="000000"/>
                </a:solidFill>
                <a:latin typeface="Calibri" pitchFamily="34" charset="0"/>
                <a:cs typeface="Calibri" pitchFamily="34" charset="0"/>
              </a:endParaRPr>
            </a:p>
          </p:txBody>
        </p:sp>
      </p:grpSp>
      <p:sp>
        <p:nvSpPr>
          <p:cNvPr id="1026" name="Rectangle 2"/>
          <p:cNvSpPr>
            <a:spLocks noGrp="1" noChangeArrowheads="1"/>
          </p:cNvSpPr>
          <p:nvPr>
            <p:ph type="title"/>
          </p:nvPr>
        </p:nvSpPr>
        <p:spPr bwMode="auto">
          <a:xfrm>
            <a:off x="0" y="0"/>
            <a:ext cx="102870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fr-FR"/>
              <a:t>Titelmasterformat durch Klicken bearbeiten</a:t>
            </a:r>
          </a:p>
        </p:txBody>
      </p:sp>
      <p:sp>
        <p:nvSpPr>
          <p:cNvPr id="1028" name="Rectangle 3"/>
          <p:cNvSpPr>
            <a:spLocks noGrp="1" noChangeArrowheads="1"/>
          </p:cNvSpPr>
          <p:nvPr>
            <p:ph type="body" idx="1"/>
          </p:nvPr>
        </p:nvSpPr>
        <p:spPr bwMode="auto">
          <a:xfrm>
            <a:off x="606426" y="1233488"/>
            <a:ext cx="8788400"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fr-FR"/>
              <a:t>Textmasterformate durch Klicken bearbeiten</a:t>
            </a:r>
          </a:p>
          <a:p>
            <a:pPr lvl="1"/>
            <a:r>
              <a:rPr lang="de-DE" altLang="fr-FR"/>
              <a:t>Zweite Ebene</a:t>
            </a:r>
          </a:p>
          <a:p>
            <a:pPr lvl="2"/>
            <a:r>
              <a:rPr lang="de-DE" altLang="fr-FR"/>
              <a:t>Dritte Ebene</a:t>
            </a:r>
          </a:p>
          <a:p>
            <a:pPr lvl="3"/>
            <a:r>
              <a:rPr lang="de-DE" altLang="fr-FR"/>
              <a:t>Vierte Ebene</a:t>
            </a:r>
          </a:p>
          <a:p>
            <a:pPr lvl="4"/>
            <a:r>
              <a:rPr lang="de-DE" altLang="fr-FR"/>
              <a:t>Fünfte Ebene</a:t>
            </a:r>
          </a:p>
        </p:txBody>
      </p:sp>
      <p:sp>
        <p:nvSpPr>
          <p:cNvPr id="3078" name="Rectangle 6"/>
          <p:cNvSpPr>
            <a:spLocks noGrp="1" noChangeArrowheads="1"/>
          </p:cNvSpPr>
          <p:nvPr>
            <p:ph type="sldNum" sz="quarter" idx="4"/>
          </p:nvPr>
        </p:nvSpPr>
        <p:spPr bwMode="auto">
          <a:xfrm>
            <a:off x="9104317" y="6475419"/>
            <a:ext cx="1416050" cy="7651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Calibri" pitchFamily="34" charset="0"/>
                <a:cs typeface="Calibri" pitchFamily="34" charset="0"/>
              </a:defRPr>
            </a:lvl1pPr>
          </a:lstStyle>
          <a:p>
            <a:pPr fontAlgn="base">
              <a:spcBef>
                <a:spcPct val="0"/>
              </a:spcBef>
              <a:spcAft>
                <a:spcPct val="0"/>
              </a:spcAft>
              <a:defRPr/>
            </a:pPr>
            <a:fld id="{2AAEFD79-2232-44B6-B234-F2C27227F0C3}" type="slidenum">
              <a:rPr lang="de-DE">
                <a:solidFill>
                  <a:srgbClr val="000000"/>
                </a:solidFill>
              </a:rPr>
              <a:pPr fontAlgn="base">
                <a:spcBef>
                  <a:spcPct val="0"/>
                </a:spcBef>
                <a:spcAft>
                  <a:spcPct val="0"/>
                </a:spcAft>
                <a:defRPr/>
              </a:pPr>
              <a:t>‹#›</a:t>
            </a:fld>
            <a:endParaRPr lang="de-DE" dirty="0">
              <a:solidFill>
                <a:srgbClr val="000000"/>
              </a:solidFill>
            </a:endParaRPr>
          </a:p>
        </p:txBody>
      </p:sp>
      <p:sp>
        <p:nvSpPr>
          <p:cNvPr id="1030" name="Rectangle 28"/>
          <p:cNvSpPr>
            <a:spLocks noChangeArrowheads="1"/>
          </p:cNvSpPr>
          <p:nvPr/>
        </p:nvSpPr>
        <p:spPr bwMode="auto">
          <a:xfrm>
            <a:off x="16" y="-184666"/>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defRPr/>
            </a:pPr>
            <a:endParaRPr lang="en-US" altLang="fr-FR" dirty="0">
              <a:solidFill>
                <a:srgbClr val="000000"/>
              </a:solidFill>
              <a:latin typeface="Calibri" pitchFamily="34" charset="0"/>
            </a:endParaRPr>
          </a:p>
        </p:txBody>
      </p:sp>
      <p:cxnSp>
        <p:nvCxnSpPr>
          <p:cNvPr id="24" name="Connecteur droit 23"/>
          <p:cNvCxnSpPr/>
          <p:nvPr userDrawn="1"/>
        </p:nvCxnSpPr>
        <p:spPr>
          <a:xfrm flipH="1">
            <a:off x="0" y="908050"/>
            <a:ext cx="10287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270553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1pPr>
      <a:lvl2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2pPr>
      <a:lvl3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3pPr>
      <a:lvl4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4pPr>
      <a:lvl5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5pPr>
      <a:lvl6pPr marL="457200" algn="ctr" rtl="0" eaLnBrk="1" fontAlgn="base" hangingPunct="1">
        <a:spcBef>
          <a:spcPct val="0"/>
        </a:spcBef>
        <a:spcAft>
          <a:spcPct val="0"/>
        </a:spcAft>
        <a:defRPr sz="3200" b="1">
          <a:solidFill>
            <a:schemeClr val="tx2"/>
          </a:solidFill>
          <a:latin typeface="Tahoma" charset="0"/>
        </a:defRPr>
      </a:lvl6pPr>
      <a:lvl7pPr marL="914400" algn="ctr" rtl="0" eaLnBrk="1" fontAlgn="base" hangingPunct="1">
        <a:spcBef>
          <a:spcPct val="0"/>
        </a:spcBef>
        <a:spcAft>
          <a:spcPct val="0"/>
        </a:spcAft>
        <a:defRPr sz="3200" b="1">
          <a:solidFill>
            <a:schemeClr val="tx2"/>
          </a:solidFill>
          <a:latin typeface="Tahoma" charset="0"/>
        </a:defRPr>
      </a:lvl7pPr>
      <a:lvl8pPr marL="1371600" algn="ctr" rtl="0" eaLnBrk="1" fontAlgn="base" hangingPunct="1">
        <a:spcBef>
          <a:spcPct val="0"/>
        </a:spcBef>
        <a:spcAft>
          <a:spcPct val="0"/>
        </a:spcAft>
        <a:defRPr sz="3200" b="1">
          <a:solidFill>
            <a:schemeClr val="tx2"/>
          </a:solidFill>
          <a:latin typeface="Tahoma" charset="0"/>
        </a:defRPr>
      </a:lvl8pPr>
      <a:lvl9pPr marL="1828800" algn="ctr" rtl="0" eaLnBrk="1" fontAlgn="base" hangingPunct="1">
        <a:spcBef>
          <a:spcPct val="0"/>
        </a:spcBef>
        <a:spcAft>
          <a:spcPct val="0"/>
        </a:spcAft>
        <a:defRPr sz="3200" b="1">
          <a:solidFill>
            <a:schemeClr val="tx2"/>
          </a:solidFill>
          <a:latin typeface="Tahoma" charset="0"/>
        </a:defRPr>
      </a:lvl9pPr>
    </p:titleStyle>
    <p:bodyStyle>
      <a:lvl1pPr marL="342900" indent="-342900" algn="l" rtl="0" eaLnBrk="0" fontAlgn="base" hangingPunct="0">
        <a:spcBef>
          <a:spcPct val="20000"/>
        </a:spcBef>
        <a:spcAft>
          <a:spcPct val="0"/>
        </a:spcAft>
        <a:buBlip>
          <a:blip r:embed="rId14"/>
        </a:buBlip>
        <a:defRPr sz="2400">
          <a:solidFill>
            <a:schemeClr val="tx1"/>
          </a:solidFill>
          <a:latin typeface="Calibri" pitchFamily="34" charset="0"/>
          <a:ea typeface="Calibri" pitchFamily="34" charset="0"/>
          <a:cs typeface="Calibri" pitchFamily="34" charset="0"/>
        </a:defRPr>
      </a:lvl1pPr>
      <a:lvl2pPr marL="742950" indent="-285750" algn="l" rtl="0" eaLnBrk="0" fontAlgn="base" hangingPunct="0">
        <a:spcBef>
          <a:spcPct val="20000"/>
        </a:spcBef>
        <a:spcAft>
          <a:spcPct val="0"/>
        </a:spcAft>
        <a:buFont typeface="Wingdings" pitchFamily="2" charset="2"/>
        <a:buChar char="§"/>
        <a:defRPr sz="2000">
          <a:solidFill>
            <a:schemeClr val="tx1"/>
          </a:solidFill>
          <a:latin typeface="Calibri" pitchFamily="34" charset="0"/>
          <a:ea typeface="Calibri" pitchFamily="34" charset="0"/>
          <a:cs typeface="Calibri" pitchFamily="34" charset="0"/>
        </a:defRPr>
      </a:lvl2pPr>
      <a:lvl3pPr marL="1143000" indent="-228600" algn="l" rtl="0" eaLnBrk="0" fontAlgn="base" hangingPunct="0">
        <a:spcBef>
          <a:spcPct val="20000"/>
        </a:spcBef>
        <a:spcAft>
          <a:spcPct val="0"/>
        </a:spcAft>
        <a:buFont typeface="Arial" pitchFamily="34" charset="0"/>
        <a:buChar char="•"/>
        <a:defRPr sz="2000">
          <a:solidFill>
            <a:schemeClr val="tx1"/>
          </a:solidFill>
          <a:latin typeface="Calibri" pitchFamily="34" charset="0"/>
          <a:ea typeface="Calibri" pitchFamily="34" charset="0"/>
          <a:cs typeface="Calibri" pitchFamily="34" charset="0"/>
        </a:defRPr>
      </a:lvl3pPr>
      <a:lvl4pPr marL="1600200" indent="-228600" algn="l" rtl="0" eaLnBrk="0" fontAlgn="base" hangingPunct="0">
        <a:spcBef>
          <a:spcPct val="20000"/>
        </a:spcBef>
        <a:spcAft>
          <a:spcPct val="0"/>
        </a:spcAft>
        <a:buFont typeface="Arial" pitchFamily="34" charset="0"/>
        <a:buChar char="•"/>
        <a:defRPr>
          <a:solidFill>
            <a:schemeClr val="tx1"/>
          </a:solidFill>
          <a:latin typeface="Calibri" pitchFamily="34" charset="0"/>
          <a:ea typeface="Calibri" pitchFamily="34" charset="0"/>
          <a:cs typeface="Calibri" pitchFamily="34" charset="0"/>
        </a:defRPr>
      </a:lvl4pPr>
      <a:lvl5pPr marL="2057400" indent="-228600" algn="l" rtl="0" eaLnBrk="0" fontAlgn="base" hangingPunct="0">
        <a:spcBef>
          <a:spcPct val="20000"/>
        </a:spcBef>
        <a:spcAft>
          <a:spcPct val="0"/>
        </a:spcAft>
        <a:buFont typeface="Arial" pitchFamily="34" charset="0"/>
        <a:buChar char="•"/>
        <a:defRPr>
          <a:solidFill>
            <a:schemeClr val="tx1"/>
          </a:solidFill>
          <a:latin typeface="Calibri" pitchFamily="34" charset="0"/>
          <a:ea typeface="Calibri" pitchFamily="34" charset="0"/>
          <a:cs typeface="Calibri" pitchFamily="34" charset="0"/>
        </a:defRPr>
      </a:lvl5pPr>
      <a:lvl6pPr marL="2514600" indent="-228600" algn="l" rtl="0" eaLnBrk="1" fontAlgn="base" hangingPunct="1">
        <a:spcBef>
          <a:spcPct val="20000"/>
        </a:spcBef>
        <a:spcAft>
          <a:spcPct val="0"/>
        </a:spcAft>
        <a:buBlip>
          <a:blip r:embed="rId14"/>
        </a:buBlip>
        <a:defRPr sz="2000">
          <a:solidFill>
            <a:schemeClr val="tx1"/>
          </a:solidFill>
          <a:latin typeface="+mn-lt"/>
        </a:defRPr>
      </a:lvl6pPr>
      <a:lvl7pPr marL="2971800" indent="-228600" algn="l" rtl="0" eaLnBrk="1" fontAlgn="base" hangingPunct="1">
        <a:spcBef>
          <a:spcPct val="20000"/>
        </a:spcBef>
        <a:spcAft>
          <a:spcPct val="0"/>
        </a:spcAft>
        <a:buBlip>
          <a:blip r:embed="rId14"/>
        </a:buBlip>
        <a:defRPr sz="2000">
          <a:solidFill>
            <a:schemeClr val="tx1"/>
          </a:solidFill>
          <a:latin typeface="+mn-lt"/>
        </a:defRPr>
      </a:lvl7pPr>
      <a:lvl8pPr marL="3429000" indent="-228600" algn="l" rtl="0" eaLnBrk="1" fontAlgn="base" hangingPunct="1">
        <a:spcBef>
          <a:spcPct val="20000"/>
        </a:spcBef>
        <a:spcAft>
          <a:spcPct val="0"/>
        </a:spcAft>
        <a:buBlip>
          <a:blip r:embed="rId14"/>
        </a:buBlip>
        <a:defRPr sz="2000">
          <a:solidFill>
            <a:schemeClr val="tx1"/>
          </a:solidFill>
          <a:latin typeface="+mn-lt"/>
        </a:defRPr>
      </a:lvl8pPr>
      <a:lvl9pPr marL="3886200" indent="-228600" algn="l" rtl="0" eaLnBrk="1" fontAlgn="base" hangingPunct="1">
        <a:spcBef>
          <a:spcPct val="20000"/>
        </a:spcBef>
        <a:spcAft>
          <a:spcPct val="0"/>
        </a:spcAft>
        <a:buBlip>
          <a:blip r:embed="rId14"/>
        </a:buBlip>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102870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fr-FR"/>
              <a:t>Titelmasterformat durch Klicken bearbeiten</a:t>
            </a:r>
          </a:p>
        </p:txBody>
      </p:sp>
      <p:grpSp>
        <p:nvGrpSpPr>
          <p:cNvPr id="1027" name="Group 29"/>
          <p:cNvGrpSpPr>
            <a:grpSpLocks/>
          </p:cNvGrpSpPr>
          <p:nvPr/>
        </p:nvGrpSpPr>
        <p:grpSpPr bwMode="auto">
          <a:xfrm>
            <a:off x="9212265" y="12"/>
            <a:ext cx="1074737" cy="836613"/>
            <a:chOff x="3568" y="981"/>
            <a:chExt cx="1733" cy="1648"/>
          </a:xfrm>
        </p:grpSpPr>
        <p:sp>
          <p:nvSpPr>
            <p:cNvPr id="1043" name="Freeform 24"/>
            <p:cNvSpPr>
              <a:spLocks noChangeAspect="1"/>
            </p:cNvSpPr>
            <p:nvPr userDrawn="1"/>
          </p:nvSpPr>
          <p:spPr bwMode="gray">
            <a:xfrm>
              <a:off x="4272" y="1197"/>
              <a:ext cx="343" cy="382"/>
            </a:xfrm>
            <a:custGeom>
              <a:avLst/>
              <a:gdLst>
                <a:gd name="T0" fmla="*/ 118 w 342"/>
                <a:gd name="T1" fmla="*/ 291 h 382"/>
                <a:gd name="T2" fmla="*/ 48 w 342"/>
                <a:gd name="T3" fmla="*/ 319 h 382"/>
                <a:gd name="T4" fmla="*/ 0 w 342"/>
                <a:gd name="T5" fmla="*/ 291 h 382"/>
                <a:gd name="T6" fmla="*/ 27 w 342"/>
                <a:gd name="T7" fmla="*/ 268 h 382"/>
                <a:gd name="T8" fmla="*/ 51 w 342"/>
                <a:gd name="T9" fmla="*/ 268 h 382"/>
                <a:gd name="T10" fmla="*/ 120 w 342"/>
                <a:gd name="T11" fmla="*/ 238 h 382"/>
                <a:gd name="T12" fmla="*/ 83 w 342"/>
                <a:gd name="T13" fmla="*/ 236 h 382"/>
                <a:gd name="T14" fmla="*/ 76 w 342"/>
                <a:gd name="T15" fmla="*/ 247 h 382"/>
                <a:gd name="T16" fmla="*/ 46 w 342"/>
                <a:gd name="T17" fmla="*/ 254 h 382"/>
                <a:gd name="T18" fmla="*/ 46 w 342"/>
                <a:gd name="T19" fmla="*/ 245 h 382"/>
                <a:gd name="T20" fmla="*/ 76 w 342"/>
                <a:gd name="T21" fmla="*/ 206 h 382"/>
                <a:gd name="T22" fmla="*/ 116 w 342"/>
                <a:gd name="T23" fmla="*/ 146 h 382"/>
                <a:gd name="T24" fmla="*/ 118 w 342"/>
                <a:gd name="T25" fmla="*/ 79 h 382"/>
                <a:gd name="T26" fmla="*/ 155 w 342"/>
                <a:gd name="T27" fmla="*/ 72 h 382"/>
                <a:gd name="T28" fmla="*/ 178 w 342"/>
                <a:gd name="T29" fmla="*/ 92 h 382"/>
                <a:gd name="T30" fmla="*/ 162 w 342"/>
                <a:gd name="T31" fmla="*/ 111 h 382"/>
                <a:gd name="T32" fmla="*/ 169 w 342"/>
                <a:gd name="T33" fmla="*/ 129 h 382"/>
                <a:gd name="T34" fmla="*/ 197 w 342"/>
                <a:gd name="T35" fmla="*/ 122 h 382"/>
                <a:gd name="T36" fmla="*/ 197 w 342"/>
                <a:gd name="T37" fmla="*/ 90 h 382"/>
                <a:gd name="T38" fmla="*/ 183 w 342"/>
                <a:gd name="T39" fmla="*/ 79 h 382"/>
                <a:gd name="T40" fmla="*/ 199 w 342"/>
                <a:gd name="T41" fmla="*/ 28 h 382"/>
                <a:gd name="T42" fmla="*/ 272 w 342"/>
                <a:gd name="T43" fmla="*/ 0 h 382"/>
                <a:gd name="T44" fmla="*/ 305 w 342"/>
                <a:gd name="T45" fmla="*/ 1 h 382"/>
                <a:gd name="T46" fmla="*/ 342 w 342"/>
                <a:gd name="T47" fmla="*/ 33 h 382"/>
                <a:gd name="T48" fmla="*/ 325 w 342"/>
                <a:gd name="T49" fmla="*/ 162 h 382"/>
                <a:gd name="T50" fmla="*/ 258 w 342"/>
                <a:gd name="T51" fmla="*/ 218 h 382"/>
                <a:gd name="T52" fmla="*/ 258 w 342"/>
                <a:gd name="T53" fmla="*/ 298 h 382"/>
                <a:gd name="T54" fmla="*/ 241 w 342"/>
                <a:gd name="T55" fmla="*/ 337 h 382"/>
                <a:gd name="T56" fmla="*/ 258 w 342"/>
                <a:gd name="T57" fmla="*/ 382 h 382"/>
                <a:gd name="T58" fmla="*/ 206 w 342"/>
                <a:gd name="T59" fmla="*/ 361 h 382"/>
                <a:gd name="T60" fmla="*/ 223 w 342"/>
                <a:gd name="T61" fmla="*/ 305 h 382"/>
                <a:gd name="T62" fmla="*/ 118 w 342"/>
                <a:gd name="T63" fmla="*/ 291 h 38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2" h="382">
                  <a:moveTo>
                    <a:pt x="118" y="291"/>
                  </a:moveTo>
                  <a:lnTo>
                    <a:pt x="48" y="319"/>
                  </a:lnTo>
                  <a:lnTo>
                    <a:pt x="0" y="291"/>
                  </a:lnTo>
                  <a:lnTo>
                    <a:pt x="27" y="268"/>
                  </a:lnTo>
                  <a:lnTo>
                    <a:pt x="51" y="268"/>
                  </a:lnTo>
                  <a:lnTo>
                    <a:pt x="120" y="238"/>
                  </a:lnTo>
                  <a:lnTo>
                    <a:pt x="83" y="236"/>
                  </a:lnTo>
                  <a:lnTo>
                    <a:pt x="76" y="247"/>
                  </a:lnTo>
                  <a:lnTo>
                    <a:pt x="46" y="254"/>
                  </a:lnTo>
                  <a:lnTo>
                    <a:pt x="46" y="245"/>
                  </a:lnTo>
                  <a:lnTo>
                    <a:pt x="76" y="206"/>
                  </a:lnTo>
                  <a:lnTo>
                    <a:pt x="116" y="146"/>
                  </a:lnTo>
                  <a:lnTo>
                    <a:pt x="118" y="79"/>
                  </a:lnTo>
                  <a:lnTo>
                    <a:pt x="155" y="72"/>
                  </a:lnTo>
                  <a:lnTo>
                    <a:pt x="178" y="92"/>
                  </a:lnTo>
                  <a:lnTo>
                    <a:pt x="162" y="111"/>
                  </a:lnTo>
                  <a:lnTo>
                    <a:pt x="169" y="129"/>
                  </a:lnTo>
                  <a:lnTo>
                    <a:pt x="197" y="122"/>
                  </a:lnTo>
                  <a:lnTo>
                    <a:pt x="197" y="90"/>
                  </a:lnTo>
                  <a:lnTo>
                    <a:pt x="183" y="79"/>
                  </a:lnTo>
                  <a:lnTo>
                    <a:pt x="199" y="28"/>
                  </a:lnTo>
                  <a:lnTo>
                    <a:pt x="272" y="0"/>
                  </a:lnTo>
                  <a:lnTo>
                    <a:pt x="305" y="1"/>
                  </a:lnTo>
                  <a:lnTo>
                    <a:pt x="342" y="33"/>
                  </a:lnTo>
                  <a:lnTo>
                    <a:pt x="325" y="162"/>
                  </a:lnTo>
                  <a:lnTo>
                    <a:pt x="258" y="218"/>
                  </a:lnTo>
                  <a:lnTo>
                    <a:pt x="258" y="298"/>
                  </a:lnTo>
                  <a:lnTo>
                    <a:pt x="241" y="337"/>
                  </a:lnTo>
                  <a:lnTo>
                    <a:pt x="258" y="382"/>
                  </a:lnTo>
                  <a:lnTo>
                    <a:pt x="206" y="361"/>
                  </a:lnTo>
                  <a:lnTo>
                    <a:pt x="223" y="305"/>
                  </a:lnTo>
                  <a:lnTo>
                    <a:pt x="118" y="291"/>
                  </a:lnTo>
                  <a:close/>
                </a:path>
              </a:pathLst>
            </a:custGeom>
            <a:solidFill>
              <a:schemeClr val="bg1">
                <a:alpha val="50195"/>
              </a:schemeClr>
            </a:solidFill>
            <a:ln w="12700">
              <a:solidFill>
                <a:schemeClr val="bg1">
                  <a:lumMod val="85000"/>
                </a:schemeClr>
              </a:solidFill>
              <a:round/>
              <a:headEnd/>
              <a:tailEnd/>
            </a:ln>
          </p:spPr>
          <p:txBody>
            <a:bodyPr/>
            <a:lstStyle/>
            <a:p>
              <a:pPr fontAlgn="base">
                <a:spcBef>
                  <a:spcPct val="0"/>
                </a:spcBef>
                <a:spcAft>
                  <a:spcPct val="0"/>
                </a:spcAft>
                <a:defRPr/>
              </a:pPr>
              <a:endParaRPr lang="fr-FR" dirty="0">
                <a:solidFill>
                  <a:srgbClr val="000000"/>
                </a:solidFill>
                <a:latin typeface="Calibri" pitchFamily="34" charset="0"/>
                <a:cs typeface="Calibri" pitchFamily="34" charset="0"/>
              </a:endParaRPr>
            </a:p>
          </p:txBody>
        </p:sp>
        <p:sp>
          <p:nvSpPr>
            <p:cNvPr id="1044" name="Freeform 25"/>
            <p:cNvSpPr>
              <a:spLocks noChangeAspect="1"/>
            </p:cNvSpPr>
            <p:nvPr userDrawn="1"/>
          </p:nvSpPr>
          <p:spPr bwMode="gray">
            <a:xfrm>
              <a:off x="4500" y="1641"/>
              <a:ext cx="49" cy="100"/>
            </a:xfrm>
            <a:custGeom>
              <a:avLst/>
              <a:gdLst>
                <a:gd name="T0" fmla="*/ 31 w 49"/>
                <a:gd name="T1" fmla="*/ 0 h 102"/>
                <a:gd name="T2" fmla="*/ 49 w 49"/>
                <a:gd name="T3" fmla="*/ 67 h 102"/>
                <a:gd name="T4" fmla="*/ 42 w 49"/>
                <a:gd name="T5" fmla="*/ 102 h 102"/>
                <a:gd name="T6" fmla="*/ 0 w 49"/>
                <a:gd name="T7" fmla="*/ 95 h 102"/>
                <a:gd name="T8" fmla="*/ 3 w 49"/>
                <a:gd name="T9" fmla="*/ 46 h 102"/>
                <a:gd name="T10" fmla="*/ 31 w 49"/>
                <a:gd name="T11" fmla="*/ 0 h 1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102">
                  <a:moveTo>
                    <a:pt x="31" y="0"/>
                  </a:moveTo>
                  <a:lnTo>
                    <a:pt x="49" y="67"/>
                  </a:lnTo>
                  <a:lnTo>
                    <a:pt x="42" y="102"/>
                  </a:lnTo>
                  <a:lnTo>
                    <a:pt x="0" y="95"/>
                  </a:lnTo>
                  <a:lnTo>
                    <a:pt x="3" y="46"/>
                  </a:lnTo>
                  <a:lnTo>
                    <a:pt x="31" y="0"/>
                  </a:lnTo>
                  <a:close/>
                </a:path>
              </a:pathLst>
            </a:custGeom>
            <a:solidFill>
              <a:schemeClr val="bg1">
                <a:alpha val="50195"/>
              </a:schemeClr>
            </a:solidFill>
            <a:ln w="12700">
              <a:solidFill>
                <a:schemeClr val="bg1">
                  <a:lumMod val="85000"/>
                </a:schemeClr>
              </a:solidFill>
              <a:round/>
              <a:headEnd/>
              <a:tailEnd/>
            </a:ln>
          </p:spPr>
          <p:txBody>
            <a:bodyPr/>
            <a:lstStyle/>
            <a:p>
              <a:pPr fontAlgn="base">
                <a:spcBef>
                  <a:spcPct val="0"/>
                </a:spcBef>
                <a:spcAft>
                  <a:spcPct val="0"/>
                </a:spcAft>
                <a:defRPr/>
              </a:pPr>
              <a:endParaRPr lang="fr-FR" dirty="0">
                <a:solidFill>
                  <a:srgbClr val="000000"/>
                </a:solidFill>
                <a:latin typeface="Calibri" pitchFamily="34" charset="0"/>
                <a:cs typeface="Calibri" pitchFamily="34" charset="0"/>
              </a:endParaRPr>
            </a:p>
          </p:txBody>
        </p:sp>
        <p:sp>
          <p:nvSpPr>
            <p:cNvPr id="1045" name="Freeform 26"/>
            <p:cNvSpPr>
              <a:spLocks noChangeAspect="1"/>
            </p:cNvSpPr>
            <p:nvPr userDrawn="1"/>
          </p:nvSpPr>
          <p:spPr bwMode="gray">
            <a:xfrm>
              <a:off x="3568" y="1535"/>
              <a:ext cx="1134" cy="1094"/>
            </a:xfrm>
            <a:custGeom>
              <a:avLst/>
              <a:gdLst>
                <a:gd name="T0" fmla="*/ 1106 w 1134"/>
                <a:gd name="T1" fmla="*/ 906 h 1094"/>
                <a:gd name="T2" fmla="*/ 1075 w 1134"/>
                <a:gd name="T3" fmla="*/ 910 h 1094"/>
                <a:gd name="T4" fmla="*/ 1062 w 1134"/>
                <a:gd name="T5" fmla="*/ 950 h 1094"/>
                <a:gd name="T6" fmla="*/ 858 w 1134"/>
                <a:gd name="T7" fmla="*/ 973 h 1094"/>
                <a:gd name="T8" fmla="*/ 770 w 1134"/>
                <a:gd name="T9" fmla="*/ 960 h 1094"/>
                <a:gd name="T10" fmla="*/ 691 w 1134"/>
                <a:gd name="T11" fmla="*/ 1082 h 1094"/>
                <a:gd name="T12" fmla="*/ 581 w 1134"/>
                <a:gd name="T13" fmla="*/ 1082 h 1094"/>
                <a:gd name="T14" fmla="*/ 561 w 1134"/>
                <a:gd name="T15" fmla="*/ 1055 h 1094"/>
                <a:gd name="T16" fmla="*/ 528 w 1134"/>
                <a:gd name="T17" fmla="*/ 1049 h 1094"/>
                <a:gd name="T18" fmla="*/ 471 w 1134"/>
                <a:gd name="T19" fmla="*/ 1056 h 1094"/>
                <a:gd name="T20" fmla="*/ 271 w 1134"/>
                <a:gd name="T21" fmla="*/ 978 h 1094"/>
                <a:gd name="T22" fmla="*/ 328 w 1134"/>
                <a:gd name="T23" fmla="*/ 699 h 1094"/>
                <a:gd name="T24" fmla="*/ 323 w 1134"/>
                <a:gd name="T25" fmla="*/ 636 h 1094"/>
                <a:gd name="T26" fmla="*/ 255 w 1134"/>
                <a:gd name="T27" fmla="*/ 510 h 1094"/>
                <a:gd name="T28" fmla="*/ 75 w 1134"/>
                <a:gd name="T29" fmla="*/ 426 h 1094"/>
                <a:gd name="T30" fmla="*/ 0 w 1134"/>
                <a:gd name="T31" fmla="*/ 358 h 1094"/>
                <a:gd name="T32" fmla="*/ 151 w 1134"/>
                <a:gd name="T33" fmla="*/ 307 h 1094"/>
                <a:gd name="T34" fmla="*/ 252 w 1134"/>
                <a:gd name="T35" fmla="*/ 321 h 1094"/>
                <a:gd name="T36" fmla="*/ 243 w 1134"/>
                <a:gd name="T37" fmla="*/ 192 h 1094"/>
                <a:gd name="T38" fmla="*/ 318 w 1134"/>
                <a:gd name="T39" fmla="*/ 226 h 1094"/>
                <a:gd name="T40" fmla="*/ 437 w 1134"/>
                <a:gd name="T41" fmla="*/ 210 h 1094"/>
                <a:gd name="T42" fmla="*/ 446 w 1134"/>
                <a:gd name="T43" fmla="*/ 173 h 1094"/>
                <a:gd name="T44" fmla="*/ 557 w 1134"/>
                <a:gd name="T45" fmla="*/ 26 h 1094"/>
                <a:gd name="T46" fmla="*/ 661 w 1134"/>
                <a:gd name="T47" fmla="*/ 43 h 1094"/>
                <a:gd name="T48" fmla="*/ 805 w 1134"/>
                <a:gd name="T49" fmla="*/ 137 h 1094"/>
                <a:gd name="T50" fmla="*/ 892 w 1134"/>
                <a:gd name="T51" fmla="*/ 196 h 1094"/>
                <a:gd name="T52" fmla="*/ 973 w 1134"/>
                <a:gd name="T53" fmla="*/ 207 h 1094"/>
                <a:gd name="T54" fmla="*/ 1092 w 1134"/>
                <a:gd name="T55" fmla="*/ 319 h 1094"/>
                <a:gd name="T56" fmla="*/ 959 w 1134"/>
                <a:gd name="T57" fmla="*/ 588 h 1094"/>
                <a:gd name="T58" fmla="*/ 983 w 1134"/>
                <a:gd name="T59" fmla="*/ 620 h 1094"/>
                <a:gd name="T60" fmla="*/ 1039 w 1134"/>
                <a:gd name="T61" fmla="*/ 648 h 1094"/>
                <a:gd name="T62" fmla="*/ 1032 w 1134"/>
                <a:gd name="T63" fmla="*/ 780 h 1094"/>
                <a:gd name="T64" fmla="*/ 1089 w 1134"/>
                <a:gd name="T65" fmla="*/ 875 h 109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34" h="1094">
                  <a:moveTo>
                    <a:pt x="1089" y="875"/>
                  </a:moveTo>
                  <a:lnTo>
                    <a:pt x="1106" y="906"/>
                  </a:lnTo>
                  <a:lnTo>
                    <a:pt x="1097" y="928"/>
                  </a:lnTo>
                  <a:lnTo>
                    <a:pt x="1075" y="910"/>
                  </a:lnTo>
                  <a:lnTo>
                    <a:pt x="1050" y="928"/>
                  </a:lnTo>
                  <a:lnTo>
                    <a:pt x="1062" y="950"/>
                  </a:lnTo>
                  <a:lnTo>
                    <a:pt x="963" y="1013"/>
                  </a:lnTo>
                  <a:lnTo>
                    <a:pt x="858" y="973"/>
                  </a:lnTo>
                  <a:lnTo>
                    <a:pt x="832" y="980"/>
                  </a:lnTo>
                  <a:lnTo>
                    <a:pt x="770" y="960"/>
                  </a:lnTo>
                  <a:lnTo>
                    <a:pt x="695" y="1001"/>
                  </a:lnTo>
                  <a:lnTo>
                    <a:pt x="691" y="1082"/>
                  </a:lnTo>
                  <a:lnTo>
                    <a:pt x="633" y="1094"/>
                  </a:lnTo>
                  <a:lnTo>
                    <a:pt x="581" y="1082"/>
                  </a:lnTo>
                  <a:lnTo>
                    <a:pt x="581" y="1065"/>
                  </a:lnTo>
                  <a:lnTo>
                    <a:pt x="561" y="1055"/>
                  </a:lnTo>
                  <a:lnTo>
                    <a:pt x="541" y="1064"/>
                  </a:lnTo>
                  <a:lnTo>
                    <a:pt x="528" y="1049"/>
                  </a:lnTo>
                  <a:lnTo>
                    <a:pt x="492" y="1042"/>
                  </a:lnTo>
                  <a:lnTo>
                    <a:pt x="471" y="1056"/>
                  </a:lnTo>
                  <a:lnTo>
                    <a:pt x="300" y="1010"/>
                  </a:lnTo>
                  <a:lnTo>
                    <a:pt x="271" y="978"/>
                  </a:lnTo>
                  <a:lnTo>
                    <a:pt x="293" y="951"/>
                  </a:lnTo>
                  <a:lnTo>
                    <a:pt x="328" y="699"/>
                  </a:lnTo>
                  <a:lnTo>
                    <a:pt x="339" y="663"/>
                  </a:lnTo>
                  <a:lnTo>
                    <a:pt x="323" y="636"/>
                  </a:lnTo>
                  <a:lnTo>
                    <a:pt x="241" y="557"/>
                  </a:lnTo>
                  <a:lnTo>
                    <a:pt x="255" y="510"/>
                  </a:lnTo>
                  <a:lnTo>
                    <a:pt x="206" y="503"/>
                  </a:lnTo>
                  <a:lnTo>
                    <a:pt x="75" y="426"/>
                  </a:lnTo>
                  <a:lnTo>
                    <a:pt x="33" y="436"/>
                  </a:lnTo>
                  <a:lnTo>
                    <a:pt x="0" y="358"/>
                  </a:lnTo>
                  <a:lnTo>
                    <a:pt x="26" y="328"/>
                  </a:lnTo>
                  <a:lnTo>
                    <a:pt x="151" y="307"/>
                  </a:lnTo>
                  <a:lnTo>
                    <a:pt x="181" y="337"/>
                  </a:lnTo>
                  <a:lnTo>
                    <a:pt x="252" y="321"/>
                  </a:lnTo>
                  <a:lnTo>
                    <a:pt x="293" y="335"/>
                  </a:lnTo>
                  <a:lnTo>
                    <a:pt x="243" y="192"/>
                  </a:lnTo>
                  <a:lnTo>
                    <a:pt x="304" y="187"/>
                  </a:lnTo>
                  <a:lnTo>
                    <a:pt x="318" y="226"/>
                  </a:lnTo>
                  <a:lnTo>
                    <a:pt x="404" y="233"/>
                  </a:lnTo>
                  <a:lnTo>
                    <a:pt x="437" y="210"/>
                  </a:lnTo>
                  <a:lnTo>
                    <a:pt x="427" y="201"/>
                  </a:lnTo>
                  <a:lnTo>
                    <a:pt x="446" y="173"/>
                  </a:lnTo>
                  <a:lnTo>
                    <a:pt x="559" y="109"/>
                  </a:lnTo>
                  <a:lnTo>
                    <a:pt x="557" y="26"/>
                  </a:lnTo>
                  <a:lnTo>
                    <a:pt x="647" y="0"/>
                  </a:lnTo>
                  <a:lnTo>
                    <a:pt x="661" y="43"/>
                  </a:lnTo>
                  <a:lnTo>
                    <a:pt x="749" y="78"/>
                  </a:lnTo>
                  <a:lnTo>
                    <a:pt x="805" y="137"/>
                  </a:lnTo>
                  <a:lnTo>
                    <a:pt x="839" y="130"/>
                  </a:lnTo>
                  <a:lnTo>
                    <a:pt x="892" y="196"/>
                  </a:lnTo>
                  <a:lnTo>
                    <a:pt x="931" y="200"/>
                  </a:lnTo>
                  <a:lnTo>
                    <a:pt x="973" y="207"/>
                  </a:lnTo>
                  <a:lnTo>
                    <a:pt x="1134" y="259"/>
                  </a:lnTo>
                  <a:lnTo>
                    <a:pt x="1092" y="319"/>
                  </a:lnTo>
                  <a:lnTo>
                    <a:pt x="1068" y="462"/>
                  </a:lnTo>
                  <a:lnTo>
                    <a:pt x="959" y="588"/>
                  </a:lnTo>
                  <a:lnTo>
                    <a:pt x="962" y="634"/>
                  </a:lnTo>
                  <a:lnTo>
                    <a:pt x="983" y="620"/>
                  </a:lnTo>
                  <a:lnTo>
                    <a:pt x="1018" y="616"/>
                  </a:lnTo>
                  <a:lnTo>
                    <a:pt x="1039" y="648"/>
                  </a:lnTo>
                  <a:lnTo>
                    <a:pt x="1057" y="731"/>
                  </a:lnTo>
                  <a:lnTo>
                    <a:pt x="1032" y="780"/>
                  </a:lnTo>
                  <a:lnTo>
                    <a:pt x="1047" y="861"/>
                  </a:lnTo>
                  <a:lnTo>
                    <a:pt x="1089" y="875"/>
                  </a:lnTo>
                  <a:close/>
                </a:path>
              </a:pathLst>
            </a:custGeom>
            <a:solidFill>
              <a:schemeClr val="bg1">
                <a:alpha val="50195"/>
              </a:schemeClr>
            </a:solidFill>
            <a:ln w="12700">
              <a:solidFill>
                <a:schemeClr val="bg1">
                  <a:lumMod val="85000"/>
                </a:schemeClr>
              </a:solidFill>
              <a:round/>
              <a:headEnd/>
              <a:tailEnd/>
            </a:ln>
          </p:spPr>
          <p:txBody>
            <a:bodyPr/>
            <a:lstStyle/>
            <a:p>
              <a:pPr fontAlgn="base">
                <a:spcBef>
                  <a:spcPct val="0"/>
                </a:spcBef>
                <a:spcAft>
                  <a:spcPct val="0"/>
                </a:spcAft>
                <a:defRPr/>
              </a:pPr>
              <a:endParaRPr lang="fr-FR" dirty="0">
                <a:solidFill>
                  <a:srgbClr val="000000"/>
                </a:solidFill>
                <a:latin typeface="Calibri" pitchFamily="34" charset="0"/>
                <a:cs typeface="Calibri" pitchFamily="34" charset="0"/>
              </a:endParaRPr>
            </a:p>
          </p:txBody>
        </p:sp>
        <p:sp>
          <p:nvSpPr>
            <p:cNvPr id="1046" name="Freeform 27"/>
            <p:cNvSpPr>
              <a:spLocks noChangeAspect="1"/>
            </p:cNvSpPr>
            <p:nvPr userDrawn="1"/>
          </p:nvSpPr>
          <p:spPr bwMode="gray">
            <a:xfrm>
              <a:off x="4513" y="981"/>
              <a:ext cx="788" cy="1035"/>
            </a:xfrm>
            <a:custGeom>
              <a:avLst/>
              <a:gdLst>
                <a:gd name="T0" fmla="*/ 101 w 788"/>
                <a:gd name="T1" fmla="*/ 249 h 1036"/>
                <a:gd name="T2" fmla="*/ 88 w 788"/>
                <a:gd name="T3" fmla="*/ 219 h 1036"/>
                <a:gd name="T4" fmla="*/ 113 w 788"/>
                <a:gd name="T5" fmla="*/ 177 h 1036"/>
                <a:gd name="T6" fmla="*/ 191 w 788"/>
                <a:gd name="T7" fmla="*/ 210 h 1036"/>
                <a:gd name="T8" fmla="*/ 222 w 788"/>
                <a:gd name="T9" fmla="*/ 157 h 1036"/>
                <a:gd name="T10" fmla="*/ 312 w 788"/>
                <a:gd name="T11" fmla="*/ 182 h 1036"/>
                <a:gd name="T12" fmla="*/ 245 w 788"/>
                <a:gd name="T13" fmla="*/ 140 h 1036"/>
                <a:gd name="T14" fmla="*/ 255 w 788"/>
                <a:gd name="T15" fmla="*/ 61 h 1036"/>
                <a:gd name="T16" fmla="*/ 235 w 788"/>
                <a:gd name="T17" fmla="*/ 0 h 1036"/>
                <a:gd name="T18" fmla="*/ 337 w 788"/>
                <a:gd name="T19" fmla="*/ 22 h 1036"/>
                <a:gd name="T20" fmla="*/ 394 w 788"/>
                <a:gd name="T21" fmla="*/ 74 h 1036"/>
                <a:gd name="T22" fmla="*/ 437 w 788"/>
                <a:gd name="T23" fmla="*/ 94 h 1036"/>
                <a:gd name="T24" fmla="*/ 415 w 788"/>
                <a:gd name="T25" fmla="*/ 136 h 1036"/>
                <a:gd name="T26" fmla="*/ 503 w 788"/>
                <a:gd name="T27" fmla="*/ 100 h 1036"/>
                <a:gd name="T28" fmla="*/ 556 w 788"/>
                <a:gd name="T29" fmla="*/ 72 h 1036"/>
                <a:gd name="T30" fmla="*/ 668 w 788"/>
                <a:gd name="T31" fmla="*/ 119 h 1036"/>
                <a:gd name="T32" fmla="*/ 733 w 788"/>
                <a:gd name="T33" fmla="*/ 171 h 1036"/>
                <a:gd name="T34" fmla="*/ 707 w 788"/>
                <a:gd name="T35" fmla="*/ 290 h 1036"/>
                <a:gd name="T36" fmla="*/ 753 w 788"/>
                <a:gd name="T37" fmla="*/ 436 h 1036"/>
                <a:gd name="T38" fmla="*/ 780 w 788"/>
                <a:gd name="T39" fmla="*/ 545 h 1036"/>
                <a:gd name="T40" fmla="*/ 714 w 788"/>
                <a:gd name="T41" fmla="*/ 552 h 1036"/>
                <a:gd name="T42" fmla="*/ 543 w 788"/>
                <a:gd name="T43" fmla="*/ 649 h 1036"/>
                <a:gd name="T44" fmla="*/ 686 w 788"/>
                <a:gd name="T45" fmla="*/ 859 h 1036"/>
                <a:gd name="T46" fmla="*/ 605 w 788"/>
                <a:gd name="T47" fmla="*/ 936 h 1036"/>
                <a:gd name="T48" fmla="*/ 503 w 788"/>
                <a:gd name="T49" fmla="*/ 998 h 1036"/>
                <a:gd name="T50" fmla="*/ 413 w 788"/>
                <a:gd name="T51" fmla="*/ 1015 h 1036"/>
                <a:gd name="T52" fmla="*/ 322 w 788"/>
                <a:gd name="T53" fmla="*/ 1005 h 1036"/>
                <a:gd name="T54" fmla="*/ 123 w 788"/>
                <a:gd name="T55" fmla="*/ 1015 h 1036"/>
                <a:gd name="T56" fmla="*/ 189 w 788"/>
                <a:gd name="T57" fmla="*/ 813 h 1036"/>
                <a:gd name="T58" fmla="*/ 35 w 788"/>
                <a:gd name="T59" fmla="*/ 726 h 1036"/>
                <a:gd name="T60" fmla="*/ 17 w 788"/>
                <a:gd name="T61" fmla="*/ 597 h 1036"/>
                <a:gd name="T62" fmla="*/ 17 w 788"/>
                <a:gd name="T63" fmla="*/ 513 h 1036"/>
                <a:gd name="T64" fmla="*/ 84 w 788"/>
                <a:gd name="T65" fmla="*/ 378 h 10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8" h="1036">
                  <a:moveTo>
                    <a:pt x="84" y="378"/>
                  </a:moveTo>
                  <a:lnTo>
                    <a:pt x="101" y="249"/>
                  </a:lnTo>
                  <a:lnTo>
                    <a:pt x="109" y="227"/>
                  </a:lnTo>
                  <a:lnTo>
                    <a:pt x="88" y="219"/>
                  </a:lnTo>
                  <a:lnTo>
                    <a:pt x="92" y="198"/>
                  </a:lnTo>
                  <a:lnTo>
                    <a:pt x="113" y="177"/>
                  </a:lnTo>
                  <a:lnTo>
                    <a:pt x="178" y="177"/>
                  </a:lnTo>
                  <a:lnTo>
                    <a:pt x="191" y="210"/>
                  </a:lnTo>
                  <a:lnTo>
                    <a:pt x="206" y="208"/>
                  </a:lnTo>
                  <a:lnTo>
                    <a:pt x="222" y="157"/>
                  </a:lnTo>
                  <a:lnTo>
                    <a:pt x="274" y="161"/>
                  </a:lnTo>
                  <a:lnTo>
                    <a:pt x="312" y="182"/>
                  </a:lnTo>
                  <a:lnTo>
                    <a:pt x="302" y="159"/>
                  </a:lnTo>
                  <a:lnTo>
                    <a:pt x="245" y="140"/>
                  </a:lnTo>
                  <a:lnTo>
                    <a:pt x="235" y="72"/>
                  </a:lnTo>
                  <a:lnTo>
                    <a:pt x="255" y="61"/>
                  </a:lnTo>
                  <a:lnTo>
                    <a:pt x="229" y="14"/>
                  </a:lnTo>
                  <a:lnTo>
                    <a:pt x="235" y="0"/>
                  </a:lnTo>
                  <a:lnTo>
                    <a:pt x="306" y="0"/>
                  </a:lnTo>
                  <a:lnTo>
                    <a:pt x="337" y="22"/>
                  </a:lnTo>
                  <a:lnTo>
                    <a:pt x="341" y="49"/>
                  </a:lnTo>
                  <a:lnTo>
                    <a:pt x="394" y="74"/>
                  </a:lnTo>
                  <a:lnTo>
                    <a:pt x="431" y="72"/>
                  </a:lnTo>
                  <a:lnTo>
                    <a:pt x="437" y="94"/>
                  </a:lnTo>
                  <a:lnTo>
                    <a:pt x="407" y="115"/>
                  </a:lnTo>
                  <a:lnTo>
                    <a:pt x="415" y="136"/>
                  </a:lnTo>
                  <a:lnTo>
                    <a:pt x="468" y="129"/>
                  </a:lnTo>
                  <a:lnTo>
                    <a:pt x="503" y="100"/>
                  </a:lnTo>
                  <a:lnTo>
                    <a:pt x="531" y="96"/>
                  </a:lnTo>
                  <a:lnTo>
                    <a:pt x="556" y="72"/>
                  </a:lnTo>
                  <a:lnTo>
                    <a:pt x="606" y="72"/>
                  </a:lnTo>
                  <a:lnTo>
                    <a:pt x="668" y="119"/>
                  </a:lnTo>
                  <a:lnTo>
                    <a:pt x="672" y="143"/>
                  </a:lnTo>
                  <a:lnTo>
                    <a:pt x="733" y="171"/>
                  </a:lnTo>
                  <a:lnTo>
                    <a:pt x="735" y="213"/>
                  </a:lnTo>
                  <a:lnTo>
                    <a:pt x="707" y="290"/>
                  </a:lnTo>
                  <a:lnTo>
                    <a:pt x="742" y="318"/>
                  </a:lnTo>
                  <a:lnTo>
                    <a:pt x="753" y="436"/>
                  </a:lnTo>
                  <a:lnTo>
                    <a:pt x="788" y="524"/>
                  </a:lnTo>
                  <a:lnTo>
                    <a:pt x="780" y="545"/>
                  </a:lnTo>
                  <a:lnTo>
                    <a:pt x="774" y="562"/>
                  </a:lnTo>
                  <a:lnTo>
                    <a:pt x="714" y="552"/>
                  </a:lnTo>
                  <a:lnTo>
                    <a:pt x="633" y="618"/>
                  </a:lnTo>
                  <a:lnTo>
                    <a:pt x="543" y="649"/>
                  </a:lnTo>
                  <a:lnTo>
                    <a:pt x="578" y="754"/>
                  </a:lnTo>
                  <a:lnTo>
                    <a:pt x="686" y="859"/>
                  </a:lnTo>
                  <a:lnTo>
                    <a:pt x="647" y="910"/>
                  </a:lnTo>
                  <a:lnTo>
                    <a:pt x="605" y="936"/>
                  </a:lnTo>
                  <a:lnTo>
                    <a:pt x="616" y="994"/>
                  </a:lnTo>
                  <a:lnTo>
                    <a:pt x="503" y="998"/>
                  </a:lnTo>
                  <a:lnTo>
                    <a:pt x="469" y="1022"/>
                  </a:lnTo>
                  <a:lnTo>
                    <a:pt x="413" y="1015"/>
                  </a:lnTo>
                  <a:lnTo>
                    <a:pt x="385" y="1036"/>
                  </a:lnTo>
                  <a:lnTo>
                    <a:pt x="322" y="1005"/>
                  </a:lnTo>
                  <a:lnTo>
                    <a:pt x="259" y="984"/>
                  </a:lnTo>
                  <a:lnTo>
                    <a:pt x="123" y="1015"/>
                  </a:lnTo>
                  <a:lnTo>
                    <a:pt x="147" y="873"/>
                  </a:lnTo>
                  <a:lnTo>
                    <a:pt x="189" y="813"/>
                  </a:lnTo>
                  <a:lnTo>
                    <a:pt x="28" y="761"/>
                  </a:lnTo>
                  <a:lnTo>
                    <a:pt x="35" y="726"/>
                  </a:lnTo>
                  <a:lnTo>
                    <a:pt x="17" y="659"/>
                  </a:lnTo>
                  <a:lnTo>
                    <a:pt x="17" y="597"/>
                  </a:lnTo>
                  <a:lnTo>
                    <a:pt x="0" y="552"/>
                  </a:lnTo>
                  <a:lnTo>
                    <a:pt x="17" y="513"/>
                  </a:lnTo>
                  <a:lnTo>
                    <a:pt x="17" y="433"/>
                  </a:lnTo>
                  <a:lnTo>
                    <a:pt x="84" y="378"/>
                  </a:lnTo>
                  <a:close/>
                </a:path>
              </a:pathLst>
            </a:custGeom>
            <a:solidFill>
              <a:schemeClr val="bg1">
                <a:alpha val="50195"/>
              </a:schemeClr>
            </a:solidFill>
            <a:ln w="12700">
              <a:solidFill>
                <a:schemeClr val="bg1">
                  <a:lumMod val="85000"/>
                </a:schemeClr>
              </a:solidFill>
              <a:round/>
              <a:headEnd/>
              <a:tailEnd/>
            </a:ln>
          </p:spPr>
          <p:txBody>
            <a:bodyPr/>
            <a:lstStyle/>
            <a:p>
              <a:pPr fontAlgn="base">
                <a:spcBef>
                  <a:spcPct val="0"/>
                </a:spcBef>
                <a:spcAft>
                  <a:spcPct val="0"/>
                </a:spcAft>
                <a:defRPr/>
              </a:pPr>
              <a:endParaRPr lang="fr-FR" dirty="0">
                <a:solidFill>
                  <a:srgbClr val="000000"/>
                </a:solidFill>
                <a:latin typeface="Calibri" pitchFamily="34" charset="0"/>
                <a:cs typeface="Calibri" pitchFamily="34" charset="0"/>
              </a:endParaRPr>
            </a:p>
          </p:txBody>
        </p:sp>
        <p:sp>
          <p:nvSpPr>
            <p:cNvPr id="1047" name="Freeform 28"/>
            <p:cNvSpPr>
              <a:spLocks noChangeAspect="1"/>
            </p:cNvSpPr>
            <p:nvPr userDrawn="1"/>
          </p:nvSpPr>
          <p:spPr bwMode="gray">
            <a:xfrm>
              <a:off x="4216" y="1488"/>
              <a:ext cx="315" cy="247"/>
            </a:xfrm>
            <a:custGeom>
              <a:avLst/>
              <a:gdLst>
                <a:gd name="T0" fmla="*/ 102 w 315"/>
                <a:gd name="T1" fmla="*/ 126 h 248"/>
                <a:gd name="T2" fmla="*/ 14 w 315"/>
                <a:gd name="T3" fmla="*/ 91 h 248"/>
                <a:gd name="T4" fmla="*/ 0 w 315"/>
                <a:gd name="T5" fmla="*/ 48 h 248"/>
                <a:gd name="T6" fmla="*/ 58 w 315"/>
                <a:gd name="T7" fmla="*/ 0 h 248"/>
                <a:gd name="T8" fmla="*/ 106 w 315"/>
                <a:gd name="T9" fmla="*/ 28 h 248"/>
                <a:gd name="T10" fmla="*/ 176 w 315"/>
                <a:gd name="T11" fmla="*/ 0 h 248"/>
                <a:gd name="T12" fmla="*/ 280 w 315"/>
                <a:gd name="T13" fmla="*/ 14 h 248"/>
                <a:gd name="T14" fmla="*/ 263 w 315"/>
                <a:gd name="T15" fmla="*/ 70 h 248"/>
                <a:gd name="T16" fmla="*/ 315 w 315"/>
                <a:gd name="T17" fmla="*/ 91 h 248"/>
                <a:gd name="T18" fmla="*/ 315 w 315"/>
                <a:gd name="T19" fmla="*/ 153 h 248"/>
                <a:gd name="T20" fmla="*/ 287 w 315"/>
                <a:gd name="T21" fmla="*/ 199 h 248"/>
                <a:gd name="T22" fmla="*/ 284 w 315"/>
                <a:gd name="T23" fmla="*/ 248 h 248"/>
                <a:gd name="T24" fmla="*/ 245 w 315"/>
                <a:gd name="T25" fmla="*/ 244 h 248"/>
                <a:gd name="T26" fmla="*/ 192 w 315"/>
                <a:gd name="T27" fmla="*/ 178 h 248"/>
                <a:gd name="T28" fmla="*/ 158 w 315"/>
                <a:gd name="T29" fmla="*/ 185 h 248"/>
                <a:gd name="T30" fmla="*/ 102 w 315"/>
                <a:gd name="T31" fmla="*/ 126 h 2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5" h="248">
                  <a:moveTo>
                    <a:pt x="102" y="126"/>
                  </a:moveTo>
                  <a:lnTo>
                    <a:pt x="14" y="91"/>
                  </a:lnTo>
                  <a:lnTo>
                    <a:pt x="0" y="48"/>
                  </a:lnTo>
                  <a:lnTo>
                    <a:pt x="58" y="0"/>
                  </a:lnTo>
                  <a:lnTo>
                    <a:pt x="106" y="28"/>
                  </a:lnTo>
                  <a:lnTo>
                    <a:pt x="176" y="0"/>
                  </a:lnTo>
                  <a:lnTo>
                    <a:pt x="280" y="14"/>
                  </a:lnTo>
                  <a:lnTo>
                    <a:pt x="263" y="70"/>
                  </a:lnTo>
                  <a:lnTo>
                    <a:pt x="315" y="91"/>
                  </a:lnTo>
                  <a:lnTo>
                    <a:pt x="315" y="153"/>
                  </a:lnTo>
                  <a:lnTo>
                    <a:pt x="287" y="199"/>
                  </a:lnTo>
                  <a:lnTo>
                    <a:pt x="284" y="248"/>
                  </a:lnTo>
                  <a:lnTo>
                    <a:pt x="245" y="244"/>
                  </a:lnTo>
                  <a:lnTo>
                    <a:pt x="192" y="178"/>
                  </a:lnTo>
                  <a:lnTo>
                    <a:pt x="158" y="185"/>
                  </a:lnTo>
                  <a:lnTo>
                    <a:pt x="102" y="126"/>
                  </a:lnTo>
                  <a:close/>
                </a:path>
              </a:pathLst>
            </a:custGeom>
            <a:solidFill>
              <a:schemeClr val="bg1">
                <a:alpha val="50195"/>
              </a:schemeClr>
            </a:solidFill>
            <a:ln w="12700">
              <a:solidFill>
                <a:schemeClr val="bg1">
                  <a:lumMod val="85000"/>
                </a:schemeClr>
              </a:solidFill>
              <a:round/>
              <a:headEnd/>
              <a:tailEnd/>
            </a:ln>
          </p:spPr>
          <p:txBody>
            <a:bodyPr/>
            <a:lstStyle/>
            <a:p>
              <a:pPr fontAlgn="base">
                <a:spcBef>
                  <a:spcPct val="0"/>
                </a:spcBef>
                <a:spcAft>
                  <a:spcPct val="0"/>
                </a:spcAft>
                <a:defRPr/>
              </a:pPr>
              <a:endParaRPr lang="fr-FR" dirty="0">
                <a:solidFill>
                  <a:srgbClr val="000000"/>
                </a:solidFill>
                <a:latin typeface="Calibri" pitchFamily="34" charset="0"/>
                <a:cs typeface="Calibri" pitchFamily="34" charset="0"/>
              </a:endParaRPr>
            </a:p>
          </p:txBody>
        </p:sp>
      </p:grpSp>
      <p:sp>
        <p:nvSpPr>
          <p:cNvPr id="1028" name="Rectangle 3"/>
          <p:cNvSpPr>
            <a:spLocks noGrp="1" noChangeArrowheads="1"/>
          </p:cNvSpPr>
          <p:nvPr>
            <p:ph type="body" idx="1"/>
          </p:nvPr>
        </p:nvSpPr>
        <p:spPr bwMode="auto">
          <a:xfrm>
            <a:off x="1498606" y="1052513"/>
            <a:ext cx="8788400" cy="53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fr-FR"/>
              <a:t>Textmasterformate durch Klicken bearbeiten</a:t>
            </a:r>
          </a:p>
          <a:p>
            <a:pPr lvl="1"/>
            <a:r>
              <a:rPr lang="de-DE" altLang="fr-FR"/>
              <a:t>Zweite Ebene</a:t>
            </a:r>
          </a:p>
          <a:p>
            <a:pPr lvl="2"/>
            <a:r>
              <a:rPr lang="de-DE" altLang="fr-FR"/>
              <a:t>Dritte Ebene</a:t>
            </a:r>
          </a:p>
          <a:p>
            <a:pPr lvl="3"/>
            <a:r>
              <a:rPr lang="de-DE" altLang="fr-FR"/>
              <a:t>Vierte Ebene</a:t>
            </a:r>
          </a:p>
          <a:p>
            <a:pPr lvl="4"/>
            <a:r>
              <a:rPr lang="de-DE" altLang="fr-FR"/>
              <a:t>Fünfte Ebene</a:t>
            </a:r>
          </a:p>
        </p:txBody>
      </p:sp>
      <p:sp>
        <p:nvSpPr>
          <p:cNvPr id="1030" name="Rectangle 28"/>
          <p:cNvSpPr>
            <a:spLocks noChangeArrowheads="1"/>
          </p:cNvSpPr>
          <p:nvPr/>
        </p:nvSpPr>
        <p:spPr bwMode="auto">
          <a:xfrm>
            <a:off x="14" y="-184666"/>
            <a:ext cx="184731" cy="369332"/>
          </a:xfrm>
          <a:prstGeom prst="rect">
            <a:avLst/>
          </a:prstGeom>
          <a:noFill/>
          <a:ln>
            <a:noFill/>
          </a:ln>
        </p:spPr>
        <p:txBody>
          <a:bodyPr wrap="none" anchor="ct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0"/>
              </a:spcBef>
              <a:spcAft>
                <a:spcPct val="0"/>
              </a:spcAft>
              <a:defRPr/>
            </a:pPr>
            <a:endParaRPr lang="en-US" altLang="fr-FR" dirty="0">
              <a:solidFill>
                <a:srgbClr val="000000"/>
              </a:solidFill>
              <a:latin typeface="Calibri" pitchFamily="34" charset="0"/>
            </a:endParaRPr>
          </a:p>
        </p:txBody>
      </p:sp>
      <p:cxnSp>
        <p:nvCxnSpPr>
          <p:cNvPr id="24" name="Connecteur droit 23"/>
          <p:cNvCxnSpPr/>
          <p:nvPr userDrawn="1"/>
        </p:nvCxnSpPr>
        <p:spPr>
          <a:xfrm flipH="1">
            <a:off x="0" y="908050"/>
            <a:ext cx="10287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Rectangle 26"/>
          <p:cNvSpPr txBox="1">
            <a:spLocks noChangeArrowheads="1"/>
          </p:cNvSpPr>
          <p:nvPr userDrawn="1"/>
        </p:nvSpPr>
        <p:spPr>
          <a:xfrm>
            <a:off x="7372350" y="6245225"/>
            <a:ext cx="2400300" cy="476250"/>
          </a:xfrm>
          <a:prstGeom prst="rect">
            <a:avLst/>
          </a:prstGeom>
        </p:spPr>
        <p:txBody>
          <a:bodyPr anchor="b"/>
          <a:lstStyle>
            <a:defPPr>
              <a:defRPr lang="de-DE"/>
            </a:defPPr>
            <a:lvl1pPr algn="ctr" rtl="0" fontAlgn="base">
              <a:spcBef>
                <a:spcPct val="0"/>
              </a:spcBef>
              <a:spcAft>
                <a:spcPct val="0"/>
              </a:spcAft>
              <a:defRPr sz="900" kern="1200">
                <a:solidFill>
                  <a:srgbClr val="FFFFFF"/>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pPr>
              <a:defRPr/>
            </a:pPr>
            <a:fld id="{58010437-93A2-4803-BC72-0B6BBC20451A}" type="slidenum">
              <a:rPr lang="de-DE" smtClean="0"/>
              <a:pPr>
                <a:defRPr/>
              </a:pPr>
              <a:t>‹#›</a:t>
            </a:fld>
            <a:endParaRPr lang="de-DE" dirty="0"/>
          </a:p>
        </p:txBody>
      </p:sp>
      <p:sp>
        <p:nvSpPr>
          <p:cNvPr id="14" name="Espace réservé du numéro de diapositive 1">
            <a:extLst>
              <a:ext uri="{FF2B5EF4-FFF2-40B4-BE49-F238E27FC236}">
                <a16:creationId xmlns:a16="http://schemas.microsoft.com/office/drawing/2014/main" id="{F734CDC1-D1A8-4A71-A3A2-AB11E24B2879}"/>
              </a:ext>
            </a:extLst>
          </p:cNvPr>
          <p:cNvSpPr>
            <a:spLocks noGrp="1"/>
          </p:cNvSpPr>
          <p:nvPr>
            <p:ph type="sldNum" sz="quarter" idx="4"/>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2299981125"/>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Lst>
  <p:hf hdr="0" ftr="0" dt="0"/>
  <p:txStyles>
    <p:titleStyle>
      <a:lvl1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1pPr>
      <a:lvl2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2pPr>
      <a:lvl3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3pPr>
      <a:lvl4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4pPr>
      <a:lvl5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5pPr>
      <a:lvl6pPr marL="457200" algn="ctr" rtl="0" eaLnBrk="1" fontAlgn="base" hangingPunct="1">
        <a:spcBef>
          <a:spcPct val="0"/>
        </a:spcBef>
        <a:spcAft>
          <a:spcPct val="0"/>
        </a:spcAft>
        <a:defRPr sz="3200" b="1">
          <a:solidFill>
            <a:schemeClr val="tx2"/>
          </a:solidFill>
          <a:latin typeface="Tahoma" charset="0"/>
        </a:defRPr>
      </a:lvl6pPr>
      <a:lvl7pPr marL="914400" algn="ctr" rtl="0" eaLnBrk="1" fontAlgn="base" hangingPunct="1">
        <a:spcBef>
          <a:spcPct val="0"/>
        </a:spcBef>
        <a:spcAft>
          <a:spcPct val="0"/>
        </a:spcAft>
        <a:defRPr sz="3200" b="1">
          <a:solidFill>
            <a:schemeClr val="tx2"/>
          </a:solidFill>
          <a:latin typeface="Tahoma" charset="0"/>
        </a:defRPr>
      </a:lvl7pPr>
      <a:lvl8pPr marL="1371600" algn="ctr" rtl="0" eaLnBrk="1" fontAlgn="base" hangingPunct="1">
        <a:spcBef>
          <a:spcPct val="0"/>
        </a:spcBef>
        <a:spcAft>
          <a:spcPct val="0"/>
        </a:spcAft>
        <a:defRPr sz="3200" b="1">
          <a:solidFill>
            <a:schemeClr val="tx2"/>
          </a:solidFill>
          <a:latin typeface="Tahoma" charset="0"/>
        </a:defRPr>
      </a:lvl8pPr>
      <a:lvl9pPr marL="1828800" algn="ctr" rtl="0" eaLnBrk="1" fontAlgn="base" hangingPunct="1">
        <a:spcBef>
          <a:spcPct val="0"/>
        </a:spcBef>
        <a:spcAft>
          <a:spcPct val="0"/>
        </a:spcAft>
        <a:defRPr sz="3200" b="1">
          <a:solidFill>
            <a:schemeClr val="tx2"/>
          </a:solidFill>
          <a:latin typeface="Tahoma" charset="0"/>
        </a:defRPr>
      </a:lvl9pPr>
    </p:titleStyle>
    <p:bodyStyle>
      <a:lvl1pPr marL="342900" indent="-342900" algn="l" rtl="0" eaLnBrk="0" fontAlgn="base" hangingPunct="0">
        <a:spcBef>
          <a:spcPct val="20000"/>
        </a:spcBef>
        <a:spcAft>
          <a:spcPct val="0"/>
        </a:spcAft>
        <a:buBlip>
          <a:blip r:embed="rId11"/>
        </a:buBlip>
        <a:defRPr sz="2800">
          <a:solidFill>
            <a:schemeClr val="tx1"/>
          </a:solidFill>
          <a:latin typeface="Calibri" pitchFamily="34" charset="0"/>
          <a:ea typeface="Calibri" pitchFamily="34" charset="0"/>
          <a:cs typeface="Calibri" pitchFamily="34" charset="0"/>
        </a:defRPr>
      </a:lvl1pPr>
      <a:lvl2pPr marL="742950" indent="-285750" algn="l" rtl="0" eaLnBrk="0" fontAlgn="base" hangingPunct="0">
        <a:spcBef>
          <a:spcPct val="20000"/>
        </a:spcBef>
        <a:spcAft>
          <a:spcPct val="0"/>
        </a:spcAft>
        <a:buBlip>
          <a:blip r:embed="rId11"/>
        </a:buBlip>
        <a:defRPr sz="2400">
          <a:solidFill>
            <a:schemeClr val="tx1"/>
          </a:solidFill>
          <a:latin typeface="Calibri" pitchFamily="34" charset="0"/>
          <a:ea typeface="Calibri" pitchFamily="34" charset="0"/>
          <a:cs typeface="Calibri" pitchFamily="34" charset="0"/>
        </a:defRPr>
      </a:lvl2pPr>
      <a:lvl3pPr marL="1143000" indent="-228600" algn="l" rtl="0" eaLnBrk="0" fontAlgn="base" hangingPunct="0">
        <a:spcBef>
          <a:spcPct val="20000"/>
        </a:spcBef>
        <a:spcAft>
          <a:spcPct val="0"/>
        </a:spcAft>
        <a:buBlip>
          <a:blip r:embed="rId11"/>
        </a:buBlip>
        <a:defRPr sz="2400">
          <a:solidFill>
            <a:schemeClr val="tx1"/>
          </a:solidFill>
          <a:latin typeface="Calibri" pitchFamily="34" charset="0"/>
          <a:ea typeface="Calibri" pitchFamily="34" charset="0"/>
          <a:cs typeface="Calibri" pitchFamily="34" charset="0"/>
        </a:defRPr>
      </a:lvl3pPr>
      <a:lvl4pPr marL="1600200" indent="-228600" algn="l" rtl="0" eaLnBrk="0" fontAlgn="base" hangingPunct="0">
        <a:spcBef>
          <a:spcPct val="20000"/>
        </a:spcBef>
        <a:spcAft>
          <a:spcPct val="0"/>
        </a:spcAft>
        <a:buBlip>
          <a:blip r:embed="rId11"/>
        </a:buBlip>
        <a:defRPr sz="2000">
          <a:solidFill>
            <a:schemeClr val="tx1"/>
          </a:solidFill>
          <a:latin typeface="Calibri" pitchFamily="34" charset="0"/>
          <a:ea typeface="Calibri" pitchFamily="34" charset="0"/>
          <a:cs typeface="Calibri" pitchFamily="34" charset="0"/>
        </a:defRPr>
      </a:lvl4pPr>
      <a:lvl5pPr marL="2057400" indent="-228600" algn="l" rtl="0" eaLnBrk="0" fontAlgn="base" hangingPunct="0">
        <a:spcBef>
          <a:spcPct val="20000"/>
        </a:spcBef>
        <a:spcAft>
          <a:spcPct val="0"/>
        </a:spcAft>
        <a:buBlip>
          <a:blip r:embed="rId11"/>
        </a:buBlip>
        <a:defRPr sz="2000">
          <a:solidFill>
            <a:schemeClr val="tx1"/>
          </a:solidFill>
          <a:latin typeface="Calibri" pitchFamily="34" charset="0"/>
          <a:ea typeface="Calibri" pitchFamily="34" charset="0"/>
          <a:cs typeface="Calibri" pitchFamily="34" charset="0"/>
        </a:defRPr>
      </a:lvl5pPr>
      <a:lvl6pPr marL="2514600" indent="-228600" algn="l" rtl="0" eaLnBrk="1" fontAlgn="base" hangingPunct="1">
        <a:spcBef>
          <a:spcPct val="20000"/>
        </a:spcBef>
        <a:spcAft>
          <a:spcPct val="0"/>
        </a:spcAft>
        <a:buBlip>
          <a:blip r:embed="rId11"/>
        </a:buBlip>
        <a:defRPr sz="2000">
          <a:solidFill>
            <a:schemeClr val="tx1"/>
          </a:solidFill>
          <a:latin typeface="+mn-lt"/>
        </a:defRPr>
      </a:lvl6pPr>
      <a:lvl7pPr marL="2971800" indent="-228600" algn="l" rtl="0" eaLnBrk="1" fontAlgn="base" hangingPunct="1">
        <a:spcBef>
          <a:spcPct val="20000"/>
        </a:spcBef>
        <a:spcAft>
          <a:spcPct val="0"/>
        </a:spcAft>
        <a:buBlip>
          <a:blip r:embed="rId11"/>
        </a:buBlip>
        <a:defRPr sz="2000">
          <a:solidFill>
            <a:schemeClr val="tx1"/>
          </a:solidFill>
          <a:latin typeface="+mn-lt"/>
        </a:defRPr>
      </a:lvl7pPr>
      <a:lvl8pPr marL="3429000" indent="-228600" algn="l" rtl="0" eaLnBrk="1" fontAlgn="base" hangingPunct="1">
        <a:spcBef>
          <a:spcPct val="20000"/>
        </a:spcBef>
        <a:spcAft>
          <a:spcPct val="0"/>
        </a:spcAft>
        <a:buBlip>
          <a:blip r:embed="rId11"/>
        </a:buBlip>
        <a:defRPr sz="2000">
          <a:solidFill>
            <a:schemeClr val="tx1"/>
          </a:solidFill>
          <a:latin typeface="+mn-lt"/>
        </a:defRPr>
      </a:lvl8pPr>
      <a:lvl9pPr marL="3886200" indent="-228600" algn="l" rtl="0" eaLnBrk="1" fontAlgn="base" hangingPunct="1">
        <a:spcBef>
          <a:spcPct val="20000"/>
        </a:spcBef>
        <a:spcAft>
          <a:spcPct val="0"/>
        </a:spcAft>
        <a:buBlip>
          <a:blip r:embed="rId11"/>
        </a:buBlip>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28" name="Gruppieren 14"/>
          <p:cNvGrpSpPr>
            <a:grpSpLocks noChangeAspect="1"/>
          </p:cNvGrpSpPr>
          <p:nvPr userDrawn="1"/>
        </p:nvGrpSpPr>
        <p:grpSpPr>
          <a:xfrm>
            <a:off x="9031500" y="32749"/>
            <a:ext cx="1134000" cy="849666"/>
            <a:chOff x="1090612" y="6556457"/>
            <a:chExt cx="7225099" cy="6234211"/>
          </a:xfrm>
          <a:solidFill>
            <a:schemeClr val="bg1"/>
          </a:solidFill>
        </p:grpSpPr>
        <p:sp>
          <p:nvSpPr>
            <p:cNvPr id="29" name="Freeform 24"/>
            <p:cNvSpPr>
              <a:spLocks noChangeAspect="1"/>
            </p:cNvSpPr>
            <p:nvPr/>
          </p:nvSpPr>
          <p:spPr bwMode="gray">
            <a:xfrm>
              <a:off x="3681495" y="7373561"/>
              <a:ext cx="1262319" cy="1445069"/>
            </a:xfrm>
            <a:custGeom>
              <a:avLst/>
              <a:gdLst>
                <a:gd name="T0" fmla="*/ 118 w 342"/>
                <a:gd name="T1" fmla="*/ 291 h 382"/>
                <a:gd name="T2" fmla="*/ 48 w 342"/>
                <a:gd name="T3" fmla="*/ 319 h 382"/>
                <a:gd name="T4" fmla="*/ 0 w 342"/>
                <a:gd name="T5" fmla="*/ 291 h 382"/>
                <a:gd name="T6" fmla="*/ 27 w 342"/>
                <a:gd name="T7" fmla="*/ 268 h 382"/>
                <a:gd name="T8" fmla="*/ 51 w 342"/>
                <a:gd name="T9" fmla="*/ 268 h 382"/>
                <a:gd name="T10" fmla="*/ 120 w 342"/>
                <a:gd name="T11" fmla="*/ 238 h 382"/>
                <a:gd name="T12" fmla="*/ 83 w 342"/>
                <a:gd name="T13" fmla="*/ 236 h 382"/>
                <a:gd name="T14" fmla="*/ 76 w 342"/>
                <a:gd name="T15" fmla="*/ 247 h 382"/>
                <a:gd name="T16" fmla="*/ 46 w 342"/>
                <a:gd name="T17" fmla="*/ 254 h 382"/>
                <a:gd name="T18" fmla="*/ 46 w 342"/>
                <a:gd name="T19" fmla="*/ 245 h 382"/>
                <a:gd name="T20" fmla="*/ 76 w 342"/>
                <a:gd name="T21" fmla="*/ 206 h 382"/>
                <a:gd name="T22" fmla="*/ 116 w 342"/>
                <a:gd name="T23" fmla="*/ 146 h 382"/>
                <a:gd name="T24" fmla="*/ 118 w 342"/>
                <a:gd name="T25" fmla="*/ 79 h 382"/>
                <a:gd name="T26" fmla="*/ 155 w 342"/>
                <a:gd name="T27" fmla="*/ 72 h 382"/>
                <a:gd name="T28" fmla="*/ 178 w 342"/>
                <a:gd name="T29" fmla="*/ 92 h 382"/>
                <a:gd name="T30" fmla="*/ 162 w 342"/>
                <a:gd name="T31" fmla="*/ 111 h 382"/>
                <a:gd name="T32" fmla="*/ 169 w 342"/>
                <a:gd name="T33" fmla="*/ 129 h 382"/>
                <a:gd name="T34" fmla="*/ 197 w 342"/>
                <a:gd name="T35" fmla="*/ 122 h 382"/>
                <a:gd name="T36" fmla="*/ 197 w 342"/>
                <a:gd name="T37" fmla="*/ 90 h 382"/>
                <a:gd name="T38" fmla="*/ 183 w 342"/>
                <a:gd name="T39" fmla="*/ 79 h 382"/>
                <a:gd name="T40" fmla="*/ 199 w 342"/>
                <a:gd name="T41" fmla="*/ 28 h 382"/>
                <a:gd name="T42" fmla="*/ 272 w 342"/>
                <a:gd name="T43" fmla="*/ 0 h 382"/>
                <a:gd name="T44" fmla="*/ 305 w 342"/>
                <a:gd name="T45" fmla="*/ 1 h 382"/>
                <a:gd name="T46" fmla="*/ 342 w 342"/>
                <a:gd name="T47" fmla="*/ 33 h 382"/>
                <a:gd name="T48" fmla="*/ 325 w 342"/>
                <a:gd name="T49" fmla="*/ 162 h 382"/>
                <a:gd name="T50" fmla="*/ 258 w 342"/>
                <a:gd name="T51" fmla="*/ 218 h 382"/>
                <a:gd name="T52" fmla="*/ 258 w 342"/>
                <a:gd name="T53" fmla="*/ 298 h 382"/>
                <a:gd name="T54" fmla="*/ 241 w 342"/>
                <a:gd name="T55" fmla="*/ 337 h 382"/>
                <a:gd name="T56" fmla="*/ 258 w 342"/>
                <a:gd name="T57" fmla="*/ 382 h 382"/>
                <a:gd name="T58" fmla="*/ 206 w 342"/>
                <a:gd name="T59" fmla="*/ 361 h 382"/>
                <a:gd name="T60" fmla="*/ 223 w 342"/>
                <a:gd name="T61" fmla="*/ 305 h 382"/>
                <a:gd name="T62" fmla="*/ 118 w 342"/>
                <a:gd name="T63" fmla="*/ 291 h 382"/>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342" h="382">
                  <a:moveTo>
                    <a:pt x="118" y="291"/>
                  </a:moveTo>
                  <a:lnTo>
                    <a:pt x="48" y="319"/>
                  </a:lnTo>
                  <a:lnTo>
                    <a:pt x="0" y="291"/>
                  </a:lnTo>
                  <a:lnTo>
                    <a:pt x="27" y="268"/>
                  </a:lnTo>
                  <a:lnTo>
                    <a:pt x="51" y="268"/>
                  </a:lnTo>
                  <a:lnTo>
                    <a:pt x="120" y="238"/>
                  </a:lnTo>
                  <a:lnTo>
                    <a:pt x="83" y="236"/>
                  </a:lnTo>
                  <a:lnTo>
                    <a:pt x="76" y="247"/>
                  </a:lnTo>
                  <a:lnTo>
                    <a:pt x="46" y="254"/>
                  </a:lnTo>
                  <a:lnTo>
                    <a:pt x="46" y="245"/>
                  </a:lnTo>
                  <a:lnTo>
                    <a:pt x="76" y="206"/>
                  </a:lnTo>
                  <a:lnTo>
                    <a:pt x="116" y="146"/>
                  </a:lnTo>
                  <a:lnTo>
                    <a:pt x="118" y="79"/>
                  </a:lnTo>
                  <a:lnTo>
                    <a:pt x="155" y="72"/>
                  </a:lnTo>
                  <a:lnTo>
                    <a:pt x="178" y="92"/>
                  </a:lnTo>
                  <a:lnTo>
                    <a:pt x="162" y="111"/>
                  </a:lnTo>
                  <a:lnTo>
                    <a:pt x="169" y="129"/>
                  </a:lnTo>
                  <a:lnTo>
                    <a:pt x="197" y="122"/>
                  </a:lnTo>
                  <a:lnTo>
                    <a:pt x="197" y="90"/>
                  </a:lnTo>
                  <a:lnTo>
                    <a:pt x="183" y="79"/>
                  </a:lnTo>
                  <a:lnTo>
                    <a:pt x="199" y="28"/>
                  </a:lnTo>
                  <a:lnTo>
                    <a:pt x="272" y="0"/>
                  </a:lnTo>
                  <a:lnTo>
                    <a:pt x="305" y="1"/>
                  </a:lnTo>
                  <a:lnTo>
                    <a:pt x="342" y="33"/>
                  </a:lnTo>
                  <a:lnTo>
                    <a:pt x="325" y="162"/>
                  </a:lnTo>
                  <a:lnTo>
                    <a:pt x="258" y="218"/>
                  </a:lnTo>
                  <a:lnTo>
                    <a:pt x="258" y="298"/>
                  </a:lnTo>
                  <a:lnTo>
                    <a:pt x="241" y="337"/>
                  </a:lnTo>
                  <a:lnTo>
                    <a:pt x="258" y="382"/>
                  </a:lnTo>
                  <a:lnTo>
                    <a:pt x="206" y="361"/>
                  </a:lnTo>
                  <a:lnTo>
                    <a:pt x="223" y="305"/>
                  </a:lnTo>
                  <a:lnTo>
                    <a:pt x="118" y="291"/>
                  </a:lnTo>
                  <a:close/>
                </a:path>
              </a:pathLst>
            </a:custGeom>
            <a:grpFill/>
            <a:ln w="12700">
              <a:solidFill>
                <a:schemeClr val="bg1">
                  <a:lumMod val="85000"/>
                </a:schemeClr>
              </a:solidFill>
              <a:round/>
              <a:headEnd/>
              <a:tailEnd/>
            </a:ln>
          </p:spPr>
          <p:txBody>
            <a:bodyPr/>
            <a:lstStyle/>
            <a:p>
              <a:pPr>
                <a:defRPr/>
              </a:pPr>
              <a:endParaRPr lang="fr-FR" sz="1800" dirty="0">
                <a:solidFill>
                  <a:srgbClr val="000000"/>
                </a:solidFill>
                <a:latin typeface="Calibri" pitchFamily="34" charset="0"/>
                <a:cs typeface="Calibri" pitchFamily="34" charset="0"/>
              </a:endParaRPr>
            </a:p>
          </p:txBody>
        </p:sp>
        <p:sp>
          <p:nvSpPr>
            <p:cNvPr id="30" name="Freeform 25"/>
            <p:cNvSpPr>
              <a:spLocks noChangeAspect="1"/>
            </p:cNvSpPr>
            <p:nvPr/>
          </p:nvSpPr>
          <p:spPr bwMode="gray">
            <a:xfrm>
              <a:off x="4520585" y="9053165"/>
              <a:ext cx="180332" cy="378287"/>
            </a:xfrm>
            <a:custGeom>
              <a:avLst/>
              <a:gdLst>
                <a:gd name="T0" fmla="*/ 31 w 49"/>
                <a:gd name="T1" fmla="*/ 0 h 102"/>
                <a:gd name="T2" fmla="*/ 49 w 49"/>
                <a:gd name="T3" fmla="*/ 67 h 102"/>
                <a:gd name="T4" fmla="*/ 42 w 49"/>
                <a:gd name="T5" fmla="*/ 102 h 102"/>
                <a:gd name="T6" fmla="*/ 0 w 49"/>
                <a:gd name="T7" fmla="*/ 95 h 102"/>
                <a:gd name="T8" fmla="*/ 3 w 49"/>
                <a:gd name="T9" fmla="*/ 46 h 102"/>
                <a:gd name="T10" fmla="*/ 31 w 49"/>
                <a:gd name="T11" fmla="*/ 0 h 10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9" h="102">
                  <a:moveTo>
                    <a:pt x="31" y="0"/>
                  </a:moveTo>
                  <a:lnTo>
                    <a:pt x="49" y="67"/>
                  </a:lnTo>
                  <a:lnTo>
                    <a:pt x="42" y="102"/>
                  </a:lnTo>
                  <a:lnTo>
                    <a:pt x="0" y="95"/>
                  </a:lnTo>
                  <a:lnTo>
                    <a:pt x="3" y="46"/>
                  </a:lnTo>
                  <a:lnTo>
                    <a:pt x="31" y="0"/>
                  </a:lnTo>
                  <a:close/>
                </a:path>
              </a:pathLst>
            </a:custGeom>
            <a:grpFill/>
            <a:ln w="12700">
              <a:solidFill>
                <a:schemeClr val="bg1">
                  <a:lumMod val="85000"/>
                </a:schemeClr>
              </a:solidFill>
              <a:round/>
              <a:headEnd/>
              <a:tailEnd/>
            </a:ln>
          </p:spPr>
          <p:txBody>
            <a:bodyPr/>
            <a:lstStyle/>
            <a:p>
              <a:pPr>
                <a:defRPr/>
              </a:pPr>
              <a:endParaRPr lang="fr-FR" sz="1800" dirty="0">
                <a:solidFill>
                  <a:srgbClr val="000000"/>
                </a:solidFill>
                <a:latin typeface="Calibri" pitchFamily="34" charset="0"/>
                <a:cs typeface="Calibri" pitchFamily="34" charset="0"/>
              </a:endParaRPr>
            </a:p>
          </p:txBody>
        </p:sp>
        <p:sp>
          <p:nvSpPr>
            <p:cNvPr id="31" name="Freeform 26"/>
            <p:cNvSpPr>
              <a:spLocks noChangeAspect="1"/>
            </p:cNvSpPr>
            <p:nvPr/>
          </p:nvSpPr>
          <p:spPr bwMode="gray">
            <a:xfrm>
              <a:off x="1090612" y="8652180"/>
              <a:ext cx="4173377" cy="4138488"/>
            </a:xfrm>
            <a:custGeom>
              <a:avLst/>
              <a:gdLst>
                <a:gd name="T0" fmla="*/ 1106 w 1134"/>
                <a:gd name="T1" fmla="*/ 906 h 1094"/>
                <a:gd name="T2" fmla="*/ 1075 w 1134"/>
                <a:gd name="T3" fmla="*/ 910 h 1094"/>
                <a:gd name="T4" fmla="*/ 1062 w 1134"/>
                <a:gd name="T5" fmla="*/ 950 h 1094"/>
                <a:gd name="T6" fmla="*/ 858 w 1134"/>
                <a:gd name="T7" fmla="*/ 973 h 1094"/>
                <a:gd name="T8" fmla="*/ 770 w 1134"/>
                <a:gd name="T9" fmla="*/ 960 h 1094"/>
                <a:gd name="T10" fmla="*/ 691 w 1134"/>
                <a:gd name="T11" fmla="*/ 1082 h 1094"/>
                <a:gd name="T12" fmla="*/ 581 w 1134"/>
                <a:gd name="T13" fmla="*/ 1082 h 1094"/>
                <a:gd name="T14" fmla="*/ 561 w 1134"/>
                <a:gd name="T15" fmla="*/ 1055 h 1094"/>
                <a:gd name="T16" fmla="*/ 528 w 1134"/>
                <a:gd name="T17" fmla="*/ 1049 h 1094"/>
                <a:gd name="T18" fmla="*/ 471 w 1134"/>
                <a:gd name="T19" fmla="*/ 1056 h 1094"/>
                <a:gd name="T20" fmla="*/ 271 w 1134"/>
                <a:gd name="T21" fmla="*/ 978 h 1094"/>
                <a:gd name="T22" fmla="*/ 328 w 1134"/>
                <a:gd name="T23" fmla="*/ 699 h 1094"/>
                <a:gd name="T24" fmla="*/ 323 w 1134"/>
                <a:gd name="T25" fmla="*/ 636 h 1094"/>
                <a:gd name="T26" fmla="*/ 255 w 1134"/>
                <a:gd name="T27" fmla="*/ 510 h 1094"/>
                <a:gd name="T28" fmla="*/ 75 w 1134"/>
                <a:gd name="T29" fmla="*/ 426 h 1094"/>
                <a:gd name="T30" fmla="*/ 0 w 1134"/>
                <a:gd name="T31" fmla="*/ 358 h 1094"/>
                <a:gd name="T32" fmla="*/ 151 w 1134"/>
                <a:gd name="T33" fmla="*/ 307 h 1094"/>
                <a:gd name="T34" fmla="*/ 252 w 1134"/>
                <a:gd name="T35" fmla="*/ 321 h 1094"/>
                <a:gd name="T36" fmla="*/ 243 w 1134"/>
                <a:gd name="T37" fmla="*/ 192 h 1094"/>
                <a:gd name="T38" fmla="*/ 318 w 1134"/>
                <a:gd name="T39" fmla="*/ 226 h 1094"/>
                <a:gd name="T40" fmla="*/ 437 w 1134"/>
                <a:gd name="T41" fmla="*/ 210 h 1094"/>
                <a:gd name="T42" fmla="*/ 446 w 1134"/>
                <a:gd name="T43" fmla="*/ 173 h 1094"/>
                <a:gd name="T44" fmla="*/ 557 w 1134"/>
                <a:gd name="T45" fmla="*/ 26 h 1094"/>
                <a:gd name="T46" fmla="*/ 661 w 1134"/>
                <a:gd name="T47" fmla="*/ 43 h 1094"/>
                <a:gd name="T48" fmla="*/ 805 w 1134"/>
                <a:gd name="T49" fmla="*/ 137 h 1094"/>
                <a:gd name="T50" fmla="*/ 892 w 1134"/>
                <a:gd name="T51" fmla="*/ 196 h 1094"/>
                <a:gd name="T52" fmla="*/ 973 w 1134"/>
                <a:gd name="T53" fmla="*/ 207 h 1094"/>
                <a:gd name="T54" fmla="*/ 1092 w 1134"/>
                <a:gd name="T55" fmla="*/ 319 h 1094"/>
                <a:gd name="T56" fmla="*/ 959 w 1134"/>
                <a:gd name="T57" fmla="*/ 588 h 1094"/>
                <a:gd name="T58" fmla="*/ 983 w 1134"/>
                <a:gd name="T59" fmla="*/ 620 h 1094"/>
                <a:gd name="T60" fmla="*/ 1039 w 1134"/>
                <a:gd name="T61" fmla="*/ 648 h 1094"/>
                <a:gd name="T62" fmla="*/ 1032 w 1134"/>
                <a:gd name="T63" fmla="*/ 780 h 1094"/>
                <a:gd name="T64" fmla="*/ 1089 w 1134"/>
                <a:gd name="T65" fmla="*/ 875 h 1094"/>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1134" h="1094">
                  <a:moveTo>
                    <a:pt x="1089" y="875"/>
                  </a:moveTo>
                  <a:lnTo>
                    <a:pt x="1106" y="906"/>
                  </a:lnTo>
                  <a:lnTo>
                    <a:pt x="1097" y="928"/>
                  </a:lnTo>
                  <a:lnTo>
                    <a:pt x="1075" y="910"/>
                  </a:lnTo>
                  <a:lnTo>
                    <a:pt x="1050" y="928"/>
                  </a:lnTo>
                  <a:lnTo>
                    <a:pt x="1062" y="950"/>
                  </a:lnTo>
                  <a:lnTo>
                    <a:pt x="963" y="1013"/>
                  </a:lnTo>
                  <a:lnTo>
                    <a:pt x="858" y="973"/>
                  </a:lnTo>
                  <a:lnTo>
                    <a:pt x="832" y="980"/>
                  </a:lnTo>
                  <a:lnTo>
                    <a:pt x="770" y="960"/>
                  </a:lnTo>
                  <a:lnTo>
                    <a:pt x="695" y="1001"/>
                  </a:lnTo>
                  <a:lnTo>
                    <a:pt x="691" y="1082"/>
                  </a:lnTo>
                  <a:lnTo>
                    <a:pt x="633" y="1094"/>
                  </a:lnTo>
                  <a:lnTo>
                    <a:pt x="581" y="1082"/>
                  </a:lnTo>
                  <a:lnTo>
                    <a:pt x="581" y="1065"/>
                  </a:lnTo>
                  <a:lnTo>
                    <a:pt x="561" y="1055"/>
                  </a:lnTo>
                  <a:lnTo>
                    <a:pt x="541" y="1064"/>
                  </a:lnTo>
                  <a:lnTo>
                    <a:pt x="528" y="1049"/>
                  </a:lnTo>
                  <a:lnTo>
                    <a:pt x="492" y="1042"/>
                  </a:lnTo>
                  <a:lnTo>
                    <a:pt x="471" y="1056"/>
                  </a:lnTo>
                  <a:lnTo>
                    <a:pt x="300" y="1010"/>
                  </a:lnTo>
                  <a:lnTo>
                    <a:pt x="271" y="978"/>
                  </a:lnTo>
                  <a:lnTo>
                    <a:pt x="293" y="951"/>
                  </a:lnTo>
                  <a:lnTo>
                    <a:pt x="328" y="699"/>
                  </a:lnTo>
                  <a:lnTo>
                    <a:pt x="339" y="663"/>
                  </a:lnTo>
                  <a:lnTo>
                    <a:pt x="323" y="636"/>
                  </a:lnTo>
                  <a:lnTo>
                    <a:pt x="241" y="557"/>
                  </a:lnTo>
                  <a:lnTo>
                    <a:pt x="255" y="510"/>
                  </a:lnTo>
                  <a:lnTo>
                    <a:pt x="206" y="503"/>
                  </a:lnTo>
                  <a:lnTo>
                    <a:pt x="75" y="426"/>
                  </a:lnTo>
                  <a:lnTo>
                    <a:pt x="33" y="436"/>
                  </a:lnTo>
                  <a:lnTo>
                    <a:pt x="0" y="358"/>
                  </a:lnTo>
                  <a:lnTo>
                    <a:pt x="26" y="328"/>
                  </a:lnTo>
                  <a:lnTo>
                    <a:pt x="151" y="307"/>
                  </a:lnTo>
                  <a:lnTo>
                    <a:pt x="181" y="337"/>
                  </a:lnTo>
                  <a:lnTo>
                    <a:pt x="252" y="321"/>
                  </a:lnTo>
                  <a:lnTo>
                    <a:pt x="293" y="335"/>
                  </a:lnTo>
                  <a:lnTo>
                    <a:pt x="243" y="192"/>
                  </a:lnTo>
                  <a:lnTo>
                    <a:pt x="304" y="187"/>
                  </a:lnTo>
                  <a:lnTo>
                    <a:pt x="318" y="226"/>
                  </a:lnTo>
                  <a:lnTo>
                    <a:pt x="404" y="233"/>
                  </a:lnTo>
                  <a:lnTo>
                    <a:pt x="437" y="210"/>
                  </a:lnTo>
                  <a:lnTo>
                    <a:pt x="427" y="201"/>
                  </a:lnTo>
                  <a:lnTo>
                    <a:pt x="446" y="173"/>
                  </a:lnTo>
                  <a:lnTo>
                    <a:pt x="559" y="109"/>
                  </a:lnTo>
                  <a:lnTo>
                    <a:pt x="557" y="26"/>
                  </a:lnTo>
                  <a:lnTo>
                    <a:pt x="647" y="0"/>
                  </a:lnTo>
                  <a:lnTo>
                    <a:pt x="661" y="43"/>
                  </a:lnTo>
                  <a:lnTo>
                    <a:pt x="749" y="78"/>
                  </a:lnTo>
                  <a:lnTo>
                    <a:pt x="805" y="137"/>
                  </a:lnTo>
                  <a:lnTo>
                    <a:pt x="839" y="130"/>
                  </a:lnTo>
                  <a:lnTo>
                    <a:pt x="892" y="196"/>
                  </a:lnTo>
                  <a:lnTo>
                    <a:pt x="931" y="200"/>
                  </a:lnTo>
                  <a:lnTo>
                    <a:pt x="973" y="207"/>
                  </a:lnTo>
                  <a:lnTo>
                    <a:pt x="1134" y="259"/>
                  </a:lnTo>
                  <a:lnTo>
                    <a:pt x="1092" y="319"/>
                  </a:lnTo>
                  <a:lnTo>
                    <a:pt x="1068" y="462"/>
                  </a:lnTo>
                  <a:lnTo>
                    <a:pt x="959" y="588"/>
                  </a:lnTo>
                  <a:lnTo>
                    <a:pt x="962" y="634"/>
                  </a:lnTo>
                  <a:lnTo>
                    <a:pt x="983" y="620"/>
                  </a:lnTo>
                  <a:lnTo>
                    <a:pt x="1018" y="616"/>
                  </a:lnTo>
                  <a:lnTo>
                    <a:pt x="1039" y="648"/>
                  </a:lnTo>
                  <a:lnTo>
                    <a:pt x="1057" y="731"/>
                  </a:lnTo>
                  <a:lnTo>
                    <a:pt x="1032" y="780"/>
                  </a:lnTo>
                  <a:lnTo>
                    <a:pt x="1047" y="861"/>
                  </a:lnTo>
                  <a:lnTo>
                    <a:pt x="1089" y="875"/>
                  </a:lnTo>
                  <a:close/>
                </a:path>
              </a:pathLst>
            </a:custGeom>
            <a:grpFill/>
            <a:ln w="12700">
              <a:solidFill>
                <a:schemeClr val="bg1">
                  <a:lumMod val="85000"/>
                </a:schemeClr>
              </a:solidFill>
              <a:round/>
              <a:headEnd/>
              <a:tailEnd/>
            </a:ln>
          </p:spPr>
          <p:txBody>
            <a:bodyPr/>
            <a:lstStyle/>
            <a:p>
              <a:pPr>
                <a:defRPr/>
              </a:pPr>
              <a:endParaRPr lang="fr-FR" sz="1800" dirty="0">
                <a:solidFill>
                  <a:srgbClr val="000000"/>
                </a:solidFill>
                <a:latin typeface="Calibri" pitchFamily="34" charset="0"/>
                <a:cs typeface="Calibri" pitchFamily="34" charset="0"/>
              </a:endParaRPr>
            </a:p>
          </p:txBody>
        </p:sp>
        <p:sp>
          <p:nvSpPr>
            <p:cNvPr id="32" name="Freeform 27"/>
            <p:cNvSpPr>
              <a:spLocks noChangeAspect="1"/>
            </p:cNvSpPr>
            <p:nvPr/>
          </p:nvSpPr>
          <p:spPr bwMode="gray">
            <a:xfrm>
              <a:off x="4568427" y="6556457"/>
              <a:ext cx="2900020" cy="3915293"/>
            </a:xfrm>
            <a:custGeom>
              <a:avLst/>
              <a:gdLst>
                <a:gd name="T0" fmla="*/ 101 w 788"/>
                <a:gd name="T1" fmla="*/ 249 h 1036"/>
                <a:gd name="T2" fmla="*/ 88 w 788"/>
                <a:gd name="T3" fmla="*/ 219 h 1036"/>
                <a:gd name="T4" fmla="*/ 113 w 788"/>
                <a:gd name="T5" fmla="*/ 177 h 1036"/>
                <a:gd name="T6" fmla="*/ 191 w 788"/>
                <a:gd name="T7" fmla="*/ 210 h 1036"/>
                <a:gd name="T8" fmla="*/ 222 w 788"/>
                <a:gd name="T9" fmla="*/ 157 h 1036"/>
                <a:gd name="T10" fmla="*/ 312 w 788"/>
                <a:gd name="T11" fmla="*/ 182 h 1036"/>
                <a:gd name="T12" fmla="*/ 245 w 788"/>
                <a:gd name="T13" fmla="*/ 140 h 1036"/>
                <a:gd name="T14" fmla="*/ 255 w 788"/>
                <a:gd name="T15" fmla="*/ 61 h 1036"/>
                <a:gd name="T16" fmla="*/ 235 w 788"/>
                <a:gd name="T17" fmla="*/ 0 h 1036"/>
                <a:gd name="T18" fmla="*/ 337 w 788"/>
                <a:gd name="T19" fmla="*/ 22 h 1036"/>
                <a:gd name="T20" fmla="*/ 394 w 788"/>
                <a:gd name="T21" fmla="*/ 74 h 1036"/>
                <a:gd name="T22" fmla="*/ 437 w 788"/>
                <a:gd name="T23" fmla="*/ 94 h 1036"/>
                <a:gd name="T24" fmla="*/ 415 w 788"/>
                <a:gd name="T25" fmla="*/ 136 h 1036"/>
                <a:gd name="T26" fmla="*/ 503 w 788"/>
                <a:gd name="T27" fmla="*/ 100 h 1036"/>
                <a:gd name="T28" fmla="*/ 556 w 788"/>
                <a:gd name="T29" fmla="*/ 72 h 1036"/>
                <a:gd name="T30" fmla="*/ 668 w 788"/>
                <a:gd name="T31" fmla="*/ 119 h 1036"/>
                <a:gd name="T32" fmla="*/ 733 w 788"/>
                <a:gd name="T33" fmla="*/ 171 h 1036"/>
                <a:gd name="T34" fmla="*/ 707 w 788"/>
                <a:gd name="T35" fmla="*/ 290 h 1036"/>
                <a:gd name="T36" fmla="*/ 753 w 788"/>
                <a:gd name="T37" fmla="*/ 436 h 1036"/>
                <a:gd name="T38" fmla="*/ 780 w 788"/>
                <a:gd name="T39" fmla="*/ 545 h 1036"/>
                <a:gd name="T40" fmla="*/ 714 w 788"/>
                <a:gd name="T41" fmla="*/ 552 h 1036"/>
                <a:gd name="T42" fmla="*/ 543 w 788"/>
                <a:gd name="T43" fmla="*/ 649 h 1036"/>
                <a:gd name="T44" fmla="*/ 686 w 788"/>
                <a:gd name="T45" fmla="*/ 859 h 1036"/>
                <a:gd name="T46" fmla="*/ 605 w 788"/>
                <a:gd name="T47" fmla="*/ 936 h 1036"/>
                <a:gd name="T48" fmla="*/ 503 w 788"/>
                <a:gd name="T49" fmla="*/ 998 h 1036"/>
                <a:gd name="T50" fmla="*/ 413 w 788"/>
                <a:gd name="T51" fmla="*/ 1015 h 1036"/>
                <a:gd name="T52" fmla="*/ 322 w 788"/>
                <a:gd name="T53" fmla="*/ 1005 h 1036"/>
                <a:gd name="T54" fmla="*/ 123 w 788"/>
                <a:gd name="T55" fmla="*/ 1015 h 1036"/>
                <a:gd name="T56" fmla="*/ 189 w 788"/>
                <a:gd name="T57" fmla="*/ 813 h 1036"/>
                <a:gd name="T58" fmla="*/ 35 w 788"/>
                <a:gd name="T59" fmla="*/ 726 h 1036"/>
                <a:gd name="T60" fmla="*/ 17 w 788"/>
                <a:gd name="T61" fmla="*/ 597 h 1036"/>
                <a:gd name="T62" fmla="*/ 17 w 788"/>
                <a:gd name="T63" fmla="*/ 513 h 1036"/>
                <a:gd name="T64" fmla="*/ 84 w 788"/>
                <a:gd name="T65" fmla="*/ 378 h 10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788" h="1036">
                  <a:moveTo>
                    <a:pt x="84" y="378"/>
                  </a:moveTo>
                  <a:lnTo>
                    <a:pt x="101" y="249"/>
                  </a:lnTo>
                  <a:lnTo>
                    <a:pt x="109" y="227"/>
                  </a:lnTo>
                  <a:lnTo>
                    <a:pt x="88" y="219"/>
                  </a:lnTo>
                  <a:lnTo>
                    <a:pt x="92" y="198"/>
                  </a:lnTo>
                  <a:lnTo>
                    <a:pt x="113" y="177"/>
                  </a:lnTo>
                  <a:lnTo>
                    <a:pt x="178" y="177"/>
                  </a:lnTo>
                  <a:lnTo>
                    <a:pt x="191" y="210"/>
                  </a:lnTo>
                  <a:lnTo>
                    <a:pt x="206" y="208"/>
                  </a:lnTo>
                  <a:lnTo>
                    <a:pt x="222" y="157"/>
                  </a:lnTo>
                  <a:lnTo>
                    <a:pt x="274" y="161"/>
                  </a:lnTo>
                  <a:lnTo>
                    <a:pt x="312" y="182"/>
                  </a:lnTo>
                  <a:lnTo>
                    <a:pt x="302" y="159"/>
                  </a:lnTo>
                  <a:lnTo>
                    <a:pt x="245" y="140"/>
                  </a:lnTo>
                  <a:lnTo>
                    <a:pt x="235" y="72"/>
                  </a:lnTo>
                  <a:lnTo>
                    <a:pt x="255" y="61"/>
                  </a:lnTo>
                  <a:lnTo>
                    <a:pt x="229" y="14"/>
                  </a:lnTo>
                  <a:lnTo>
                    <a:pt x="235" y="0"/>
                  </a:lnTo>
                  <a:lnTo>
                    <a:pt x="306" y="0"/>
                  </a:lnTo>
                  <a:lnTo>
                    <a:pt x="337" y="22"/>
                  </a:lnTo>
                  <a:lnTo>
                    <a:pt x="341" y="49"/>
                  </a:lnTo>
                  <a:lnTo>
                    <a:pt x="394" y="74"/>
                  </a:lnTo>
                  <a:lnTo>
                    <a:pt x="431" y="72"/>
                  </a:lnTo>
                  <a:lnTo>
                    <a:pt x="437" y="94"/>
                  </a:lnTo>
                  <a:lnTo>
                    <a:pt x="407" y="115"/>
                  </a:lnTo>
                  <a:lnTo>
                    <a:pt x="415" y="136"/>
                  </a:lnTo>
                  <a:lnTo>
                    <a:pt x="468" y="129"/>
                  </a:lnTo>
                  <a:lnTo>
                    <a:pt x="503" y="100"/>
                  </a:lnTo>
                  <a:lnTo>
                    <a:pt x="531" y="96"/>
                  </a:lnTo>
                  <a:lnTo>
                    <a:pt x="556" y="72"/>
                  </a:lnTo>
                  <a:lnTo>
                    <a:pt x="606" y="72"/>
                  </a:lnTo>
                  <a:lnTo>
                    <a:pt x="668" y="119"/>
                  </a:lnTo>
                  <a:lnTo>
                    <a:pt x="672" y="143"/>
                  </a:lnTo>
                  <a:lnTo>
                    <a:pt x="733" y="171"/>
                  </a:lnTo>
                  <a:lnTo>
                    <a:pt x="735" y="213"/>
                  </a:lnTo>
                  <a:lnTo>
                    <a:pt x="707" y="290"/>
                  </a:lnTo>
                  <a:lnTo>
                    <a:pt x="742" y="318"/>
                  </a:lnTo>
                  <a:lnTo>
                    <a:pt x="753" y="436"/>
                  </a:lnTo>
                  <a:lnTo>
                    <a:pt x="788" y="524"/>
                  </a:lnTo>
                  <a:lnTo>
                    <a:pt x="780" y="545"/>
                  </a:lnTo>
                  <a:lnTo>
                    <a:pt x="774" y="562"/>
                  </a:lnTo>
                  <a:lnTo>
                    <a:pt x="714" y="552"/>
                  </a:lnTo>
                  <a:lnTo>
                    <a:pt x="633" y="618"/>
                  </a:lnTo>
                  <a:lnTo>
                    <a:pt x="543" y="649"/>
                  </a:lnTo>
                  <a:lnTo>
                    <a:pt x="578" y="754"/>
                  </a:lnTo>
                  <a:lnTo>
                    <a:pt x="686" y="859"/>
                  </a:lnTo>
                  <a:lnTo>
                    <a:pt x="647" y="910"/>
                  </a:lnTo>
                  <a:lnTo>
                    <a:pt x="605" y="936"/>
                  </a:lnTo>
                  <a:lnTo>
                    <a:pt x="616" y="994"/>
                  </a:lnTo>
                  <a:lnTo>
                    <a:pt x="503" y="998"/>
                  </a:lnTo>
                  <a:lnTo>
                    <a:pt x="469" y="1022"/>
                  </a:lnTo>
                  <a:lnTo>
                    <a:pt x="413" y="1015"/>
                  </a:lnTo>
                  <a:lnTo>
                    <a:pt x="385" y="1036"/>
                  </a:lnTo>
                  <a:lnTo>
                    <a:pt x="322" y="1005"/>
                  </a:lnTo>
                  <a:lnTo>
                    <a:pt x="259" y="984"/>
                  </a:lnTo>
                  <a:lnTo>
                    <a:pt x="123" y="1015"/>
                  </a:lnTo>
                  <a:lnTo>
                    <a:pt x="147" y="873"/>
                  </a:lnTo>
                  <a:lnTo>
                    <a:pt x="189" y="813"/>
                  </a:lnTo>
                  <a:lnTo>
                    <a:pt x="28" y="761"/>
                  </a:lnTo>
                  <a:lnTo>
                    <a:pt x="35" y="726"/>
                  </a:lnTo>
                  <a:lnTo>
                    <a:pt x="17" y="659"/>
                  </a:lnTo>
                  <a:lnTo>
                    <a:pt x="17" y="597"/>
                  </a:lnTo>
                  <a:lnTo>
                    <a:pt x="0" y="552"/>
                  </a:lnTo>
                  <a:lnTo>
                    <a:pt x="17" y="513"/>
                  </a:lnTo>
                  <a:lnTo>
                    <a:pt x="17" y="433"/>
                  </a:lnTo>
                  <a:lnTo>
                    <a:pt x="84" y="378"/>
                  </a:lnTo>
                  <a:close/>
                </a:path>
              </a:pathLst>
            </a:custGeom>
            <a:grpFill/>
            <a:ln w="12700">
              <a:solidFill>
                <a:schemeClr val="bg1">
                  <a:lumMod val="85000"/>
                </a:schemeClr>
              </a:solidFill>
              <a:round/>
              <a:headEnd/>
              <a:tailEnd/>
            </a:ln>
          </p:spPr>
          <p:txBody>
            <a:bodyPr/>
            <a:lstStyle/>
            <a:p>
              <a:pPr>
                <a:defRPr/>
              </a:pPr>
              <a:endParaRPr lang="fr-FR" sz="1800" dirty="0">
                <a:solidFill>
                  <a:srgbClr val="000000"/>
                </a:solidFill>
                <a:latin typeface="Calibri" pitchFamily="34" charset="0"/>
                <a:cs typeface="Calibri" pitchFamily="34" charset="0"/>
              </a:endParaRPr>
            </a:p>
          </p:txBody>
        </p:sp>
        <p:sp>
          <p:nvSpPr>
            <p:cNvPr id="33" name="Freeform 28"/>
            <p:cNvSpPr>
              <a:spLocks noChangeAspect="1"/>
            </p:cNvSpPr>
            <p:nvPr/>
          </p:nvSpPr>
          <p:spPr bwMode="gray">
            <a:xfrm>
              <a:off x="3475402" y="8474382"/>
              <a:ext cx="1159270" cy="934372"/>
            </a:xfrm>
            <a:custGeom>
              <a:avLst/>
              <a:gdLst>
                <a:gd name="T0" fmla="*/ 102 w 315"/>
                <a:gd name="T1" fmla="*/ 126 h 248"/>
                <a:gd name="T2" fmla="*/ 14 w 315"/>
                <a:gd name="T3" fmla="*/ 91 h 248"/>
                <a:gd name="T4" fmla="*/ 0 w 315"/>
                <a:gd name="T5" fmla="*/ 48 h 248"/>
                <a:gd name="T6" fmla="*/ 58 w 315"/>
                <a:gd name="T7" fmla="*/ 0 h 248"/>
                <a:gd name="T8" fmla="*/ 106 w 315"/>
                <a:gd name="T9" fmla="*/ 28 h 248"/>
                <a:gd name="T10" fmla="*/ 176 w 315"/>
                <a:gd name="T11" fmla="*/ 0 h 248"/>
                <a:gd name="T12" fmla="*/ 280 w 315"/>
                <a:gd name="T13" fmla="*/ 14 h 248"/>
                <a:gd name="T14" fmla="*/ 263 w 315"/>
                <a:gd name="T15" fmla="*/ 70 h 248"/>
                <a:gd name="T16" fmla="*/ 315 w 315"/>
                <a:gd name="T17" fmla="*/ 91 h 248"/>
                <a:gd name="T18" fmla="*/ 315 w 315"/>
                <a:gd name="T19" fmla="*/ 153 h 248"/>
                <a:gd name="T20" fmla="*/ 287 w 315"/>
                <a:gd name="T21" fmla="*/ 199 h 248"/>
                <a:gd name="T22" fmla="*/ 284 w 315"/>
                <a:gd name="T23" fmla="*/ 248 h 248"/>
                <a:gd name="T24" fmla="*/ 245 w 315"/>
                <a:gd name="T25" fmla="*/ 244 h 248"/>
                <a:gd name="T26" fmla="*/ 192 w 315"/>
                <a:gd name="T27" fmla="*/ 178 h 248"/>
                <a:gd name="T28" fmla="*/ 158 w 315"/>
                <a:gd name="T29" fmla="*/ 185 h 248"/>
                <a:gd name="T30" fmla="*/ 102 w 315"/>
                <a:gd name="T31" fmla="*/ 126 h 24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315" h="248">
                  <a:moveTo>
                    <a:pt x="102" y="126"/>
                  </a:moveTo>
                  <a:lnTo>
                    <a:pt x="14" y="91"/>
                  </a:lnTo>
                  <a:lnTo>
                    <a:pt x="0" y="48"/>
                  </a:lnTo>
                  <a:lnTo>
                    <a:pt x="58" y="0"/>
                  </a:lnTo>
                  <a:lnTo>
                    <a:pt x="106" y="28"/>
                  </a:lnTo>
                  <a:lnTo>
                    <a:pt x="176" y="0"/>
                  </a:lnTo>
                  <a:lnTo>
                    <a:pt x="280" y="14"/>
                  </a:lnTo>
                  <a:lnTo>
                    <a:pt x="263" y="70"/>
                  </a:lnTo>
                  <a:lnTo>
                    <a:pt x="315" y="91"/>
                  </a:lnTo>
                  <a:lnTo>
                    <a:pt x="315" y="153"/>
                  </a:lnTo>
                  <a:lnTo>
                    <a:pt x="287" y="199"/>
                  </a:lnTo>
                  <a:lnTo>
                    <a:pt x="284" y="248"/>
                  </a:lnTo>
                  <a:lnTo>
                    <a:pt x="245" y="244"/>
                  </a:lnTo>
                  <a:lnTo>
                    <a:pt x="192" y="178"/>
                  </a:lnTo>
                  <a:lnTo>
                    <a:pt x="158" y="185"/>
                  </a:lnTo>
                  <a:lnTo>
                    <a:pt x="102" y="126"/>
                  </a:lnTo>
                  <a:close/>
                </a:path>
              </a:pathLst>
            </a:custGeom>
            <a:grpFill/>
            <a:ln w="12700">
              <a:solidFill>
                <a:schemeClr val="bg1">
                  <a:lumMod val="85000"/>
                </a:schemeClr>
              </a:solidFill>
              <a:round/>
              <a:headEnd/>
              <a:tailEnd/>
            </a:ln>
          </p:spPr>
          <p:txBody>
            <a:bodyPr/>
            <a:lstStyle/>
            <a:p>
              <a:pPr>
                <a:defRPr/>
              </a:pPr>
              <a:endParaRPr lang="fr-FR" sz="1800" dirty="0">
                <a:solidFill>
                  <a:srgbClr val="000000"/>
                </a:solidFill>
                <a:latin typeface="Calibri" pitchFamily="34" charset="0"/>
                <a:cs typeface="Calibri" pitchFamily="34" charset="0"/>
              </a:endParaRPr>
            </a:p>
          </p:txBody>
        </p:sp>
        <p:sp>
          <p:nvSpPr>
            <p:cNvPr id="34" name="Freeform 13" descr="Large checker board"/>
            <p:cNvSpPr>
              <a:spLocks/>
            </p:cNvSpPr>
            <p:nvPr/>
          </p:nvSpPr>
          <p:spPr bwMode="auto">
            <a:xfrm rot="21249101">
              <a:off x="5611957" y="9696843"/>
              <a:ext cx="2703754" cy="1253939"/>
            </a:xfrm>
            <a:custGeom>
              <a:avLst/>
              <a:gdLst>
                <a:gd name="T0" fmla="*/ 2147483647 w 1879"/>
                <a:gd name="T1" fmla="*/ 2147483647 h 907"/>
                <a:gd name="T2" fmla="*/ 2147483647 w 1879"/>
                <a:gd name="T3" fmla="*/ 2147483647 h 907"/>
                <a:gd name="T4" fmla="*/ 2147483647 w 1879"/>
                <a:gd name="T5" fmla="*/ 2147483647 h 907"/>
                <a:gd name="T6" fmla="*/ 2147483647 w 1879"/>
                <a:gd name="T7" fmla="*/ 2147483647 h 907"/>
                <a:gd name="T8" fmla="*/ 2147483647 w 1879"/>
                <a:gd name="T9" fmla="*/ 2147483647 h 907"/>
                <a:gd name="T10" fmla="*/ 2147483647 w 1879"/>
                <a:gd name="T11" fmla="*/ 2147483647 h 907"/>
                <a:gd name="T12" fmla="*/ 2147483647 w 1879"/>
                <a:gd name="T13" fmla="*/ 2147483647 h 907"/>
                <a:gd name="T14" fmla="*/ 2147483647 w 1879"/>
                <a:gd name="T15" fmla="*/ 2147483647 h 907"/>
                <a:gd name="T16" fmla="*/ 2147483647 w 1879"/>
                <a:gd name="T17" fmla="*/ 2147483647 h 907"/>
                <a:gd name="T18" fmla="*/ 2147483647 w 1879"/>
                <a:gd name="T19" fmla="*/ 2147483647 h 907"/>
                <a:gd name="T20" fmla="*/ 2147483647 w 1879"/>
                <a:gd name="T21" fmla="*/ 2147483647 h 907"/>
                <a:gd name="T22" fmla="*/ 2147483647 w 1879"/>
                <a:gd name="T23" fmla="*/ 2147483647 h 907"/>
                <a:gd name="T24" fmla="*/ 2147483647 w 1879"/>
                <a:gd name="T25" fmla="*/ 2147483647 h 907"/>
                <a:gd name="T26" fmla="*/ 2147483647 w 1879"/>
                <a:gd name="T27" fmla="*/ 2147483647 h 907"/>
                <a:gd name="T28" fmla="*/ 2147483647 w 1879"/>
                <a:gd name="T29" fmla="*/ 2147483647 h 907"/>
                <a:gd name="T30" fmla="*/ 2147483647 w 1879"/>
                <a:gd name="T31" fmla="*/ 2147483647 h 907"/>
                <a:gd name="T32" fmla="*/ 2147483647 w 1879"/>
                <a:gd name="T33" fmla="*/ 2147483647 h 907"/>
                <a:gd name="T34" fmla="*/ 2147483647 w 1879"/>
                <a:gd name="T35" fmla="*/ 2147483647 h 907"/>
                <a:gd name="T36" fmla="*/ 2147483647 w 1879"/>
                <a:gd name="T37" fmla="*/ 2147483647 h 907"/>
                <a:gd name="T38" fmla="*/ 2147483647 w 1879"/>
                <a:gd name="T39" fmla="*/ 2147483647 h 907"/>
                <a:gd name="T40" fmla="*/ 2147483647 w 1879"/>
                <a:gd name="T41" fmla="*/ 2147483647 h 907"/>
                <a:gd name="T42" fmla="*/ 2147483647 w 1879"/>
                <a:gd name="T43" fmla="*/ 2147483647 h 907"/>
                <a:gd name="T44" fmla="*/ 2147483647 w 1879"/>
                <a:gd name="T45" fmla="*/ 2147483647 h 907"/>
                <a:gd name="T46" fmla="*/ 2147483647 w 1879"/>
                <a:gd name="T47" fmla="*/ 2147483647 h 907"/>
                <a:gd name="T48" fmla="*/ 2147483647 w 1879"/>
                <a:gd name="T49" fmla="*/ 2147483647 h 907"/>
                <a:gd name="T50" fmla="*/ 2147483647 w 1879"/>
                <a:gd name="T51" fmla="*/ 2147483647 h 907"/>
                <a:gd name="T52" fmla="*/ 2147483647 w 1879"/>
                <a:gd name="T53" fmla="*/ 2147483647 h 907"/>
                <a:gd name="T54" fmla="*/ 2147483647 w 1879"/>
                <a:gd name="T55" fmla="*/ 2147483647 h 907"/>
                <a:gd name="T56" fmla="*/ 2147483647 w 1879"/>
                <a:gd name="T57" fmla="*/ 2147483647 h 907"/>
                <a:gd name="T58" fmla="*/ 2147483647 w 1879"/>
                <a:gd name="T59" fmla="*/ 2147483647 h 907"/>
                <a:gd name="T60" fmla="*/ 2147483647 w 1879"/>
                <a:gd name="T61" fmla="*/ 2147483647 h 907"/>
                <a:gd name="T62" fmla="*/ 2147483647 w 1879"/>
                <a:gd name="T63" fmla="*/ 2147483647 h 907"/>
                <a:gd name="T64" fmla="*/ 2147483647 w 1879"/>
                <a:gd name="T65" fmla="*/ 2147483647 h 907"/>
                <a:gd name="T66" fmla="*/ 2147483647 w 1879"/>
                <a:gd name="T67" fmla="*/ 2147483647 h 907"/>
                <a:gd name="T68" fmla="*/ 2147483647 w 1879"/>
                <a:gd name="T69" fmla="*/ 2147483647 h 907"/>
                <a:gd name="T70" fmla="*/ 2147483647 w 1879"/>
                <a:gd name="T71" fmla="*/ 0 h 907"/>
                <a:gd name="T72" fmla="*/ 2147483647 w 1879"/>
                <a:gd name="T73" fmla="*/ 2147483647 h 907"/>
                <a:gd name="T74" fmla="*/ 2147483647 w 1879"/>
                <a:gd name="T75" fmla="*/ 2147483647 h 907"/>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879"/>
                <a:gd name="T115" fmla="*/ 0 h 907"/>
                <a:gd name="T116" fmla="*/ 1879 w 1879"/>
                <a:gd name="T117" fmla="*/ 907 h 907"/>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879" h="907">
                  <a:moveTo>
                    <a:pt x="1089" y="64"/>
                  </a:moveTo>
                  <a:lnTo>
                    <a:pt x="1080" y="98"/>
                  </a:lnTo>
                  <a:lnTo>
                    <a:pt x="1002" y="123"/>
                  </a:lnTo>
                  <a:lnTo>
                    <a:pt x="963" y="200"/>
                  </a:lnTo>
                  <a:lnTo>
                    <a:pt x="861" y="230"/>
                  </a:lnTo>
                  <a:lnTo>
                    <a:pt x="835" y="278"/>
                  </a:lnTo>
                  <a:lnTo>
                    <a:pt x="833" y="351"/>
                  </a:lnTo>
                  <a:lnTo>
                    <a:pt x="856" y="424"/>
                  </a:lnTo>
                  <a:lnTo>
                    <a:pt x="856" y="458"/>
                  </a:lnTo>
                  <a:lnTo>
                    <a:pt x="819" y="471"/>
                  </a:lnTo>
                  <a:lnTo>
                    <a:pt x="804" y="435"/>
                  </a:lnTo>
                  <a:lnTo>
                    <a:pt x="739" y="428"/>
                  </a:lnTo>
                  <a:lnTo>
                    <a:pt x="690" y="407"/>
                  </a:lnTo>
                  <a:lnTo>
                    <a:pt x="669" y="427"/>
                  </a:lnTo>
                  <a:lnTo>
                    <a:pt x="520" y="429"/>
                  </a:lnTo>
                  <a:lnTo>
                    <a:pt x="427" y="476"/>
                  </a:lnTo>
                  <a:lnTo>
                    <a:pt x="368" y="469"/>
                  </a:lnTo>
                  <a:lnTo>
                    <a:pt x="313" y="427"/>
                  </a:lnTo>
                  <a:lnTo>
                    <a:pt x="263" y="416"/>
                  </a:lnTo>
                  <a:lnTo>
                    <a:pt x="230" y="441"/>
                  </a:lnTo>
                  <a:lnTo>
                    <a:pt x="212" y="469"/>
                  </a:lnTo>
                  <a:lnTo>
                    <a:pt x="187" y="481"/>
                  </a:lnTo>
                  <a:lnTo>
                    <a:pt x="146" y="453"/>
                  </a:lnTo>
                  <a:lnTo>
                    <a:pt x="128" y="412"/>
                  </a:lnTo>
                  <a:lnTo>
                    <a:pt x="91" y="396"/>
                  </a:lnTo>
                  <a:lnTo>
                    <a:pt x="48" y="393"/>
                  </a:lnTo>
                  <a:lnTo>
                    <a:pt x="0" y="405"/>
                  </a:lnTo>
                  <a:lnTo>
                    <a:pt x="29" y="444"/>
                  </a:lnTo>
                  <a:lnTo>
                    <a:pt x="60" y="470"/>
                  </a:lnTo>
                  <a:lnTo>
                    <a:pt x="56" y="554"/>
                  </a:lnTo>
                  <a:lnTo>
                    <a:pt x="24" y="585"/>
                  </a:lnTo>
                  <a:lnTo>
                    <a:pt x="93" y="636"/>
                  </a:lnTo>
                  <a:lnTo>
                    <a:pt x="134" y="648"/>
                  </a:lnTo>
                  <a:lnTo>
                    <a:pt x="171" y="633"/>
                  </a:lnTo>
                  <a:lnTo>
                    <a:pt x="203" y="662"/>
                  </a:lnTo>
                  <a:lnTo>
                    <a:pt x="257" y="687"/>
                  </a:lnTo>
                  <a:lnTo>
                    <a:pt x="572" y="648"/>
                  </a:lnTo>
                  <a:lnTo>
                    <a:pt x="595" y="634"/>
                  </a:lnTo>
                  <a:lnTo>
                    <a:pt x="624" y="632"/>
                  </a:lnTo>
                  <a:lnTo>
                    <a:pt x="634" y="641"/>
                  </a:lnTo>
                  <a:lnTo>
                    <a:pt x="636" y="700"/>
                  </a:lnTo>
                  <a:lnTo>
                    <a:pt x="649" y="735"/>
                  </a:lnTo>
                  <a:lnTo>
                    <a:pt x="700" y="775"/>
                  </a:lnTo>
                  <a:lnTo>
                    <a:pt x="719" y="781"/>
                  </a:lnTo>
                  <a:lnTo>
                    <a:pt x="759" y="815"/>
                  </a:lnTo>
                  <a:lnTo>
                    <a:pt x="995" y="878"/>
                  </a:lnTo>
                  <a:lnTo>
                    <a:pt x="1200" y="907"/>
                  </a:lnTo>
                  <a:lnTo>
                    <a:pt x="1241" y="886"/>
                  </a:lnTo>
                  <a:lnTo>
                    <a:pt x="1282" y="840"/>
                  </a:lnTo>
                  <a:lnTo>
                    <a:pt x="1344" y="829"/>
                  </a:lnTo>
                  <a:lnTo>
                    <a:pt x="1430" y="853"/>
                  </a:lnTo>
                  <a:lnTo>
                    <a:pt x="1455" y="817"/>
                  </a:lnTo>
                  <a:lnTo>
                    <a:pt x="1553" y="831"/>
                  </a:lnTo>
                  <a:lnTo>
                    <a:pt x="1564" y="796"/>
                  </a:lnTo>
                  <a:lnTo>
                    <a:pt x="1602" y="779"/>
                  </a:lnTo>
                  <a:lnTo>
                    <a:pt x="1651" y="732"/>
                  </a:lnTo>
                  <a:lnTo>
                    <a:pt x="1701" y="721"/>
                  </a:lnTo>
                  <a:lnTo>
                    <a:pt x="1702" y="630"/>
                  </a:lnTo>
                  <a:lnTo>
                    <a:pt x="1745" y="550"/>
                  </a:lnTo>
                  <a:lnTo>
                    <a:pt x="1716" y="510"/>
                  </a:lnTo>
                  <a:lnTo>
                    <a:pt x="1736" y="477"/>
                  </a:lnTo>
                  <a:lnTo>
                    <a:pt x="1853" y="480"/>
                  </a:lnTo>
                  <a:lnTo>
                    <a:pt x="1875" y="444"/>
                  </a:lnTo>
                  <a:lnTo>
                    <a:pt x="1879" y="356"/>
                  </a:lnTo>
                  <a:lnTo>
                    <a:pt x="1827" y="197"/>
                  </a:lnTo>
                  <a:lnTo>
                    <a:pt x="1829" y="137"/>
                  </a:lnTo>
                  <a:lnTo>
                    <a:pt x="1797" y="91"/>
                  </a:lnTo>
                  <a:lnTo>
                    <a:pt x="1640" y="96"/>
                  </a:lnTo>
                  <a:lnTo>
                    <a:pt x="1583" y="38"/>
                  </a:lnTo>
                  <a:lnTo>
                    <a:pt x="1547" y="17"/>
                  </a:lnTo>
                  <a:lnTo>
                    <a:pt x="1400" y="0"/>
                  </a:lnTo>
                  <a:lnTo>
                    <a:pt x="1355" y="79"/>
                  </a:lnTo>
                  <a:lnTo>
                    <a:pt x="1311" y="112"/>
                  </a:lnTo>
                  <a:lnTo>
                    <a:pt x="1273" y="126"/>
                  </a:lnTo>
                  <a:lnTo>
                    <a:pt x="1172" y="119"/>
                  </a:lnTo>
                  <a:lnTo>
                    <a:pt x="1089" y="64"/>
                  </a:lnTo>
                </a:path>
              </a:pathLst>
            </a:custGeom>
            <a:grpFill/>
            <a:ln w="12700">
              <a:solidFill>
                <a:schemeClr val="bg1">
                  <a:lumMod val="85000"/>
                </a:schemeClr>
              </a:solidFill>
              <a:round/>
              <a:headEnd/>
              <a:tailEnd/>
            </a:ln>
          </p:spPr>
          <p:txBody>
            <a:bodyPr/>
            <a:lstStyle/>
            <a:p>
              <a:pPr>
                <a:defRPr/>
              </a:pPr>
              <a:endParaRPr lang="de-AT" sz="1800" dirty="0">
                <a:solidFill>
                  <a:srgbClr val="000000"/>
                </a:solidFill>
                <a:latin typeface="Calibri" pitchFamily="34" charset="0"/>
                <a:cs typeface="Calibri" pitchFamily="34" charset="0"/>
              </a:endParaRPr>
            </a:p>
          </p:txBody>
        </p:sp>
      </p:grpSp>
      <p:sp>
        <p:nvSpPr>
          <p:cNvPr id="1026" name="Rectangle 2"/>
          <p:cNvSpPr>
            <a:spLocks noGrp="1" noChangeArrowheads="1"/>
          </p:cNvSpPr>
          <p:nvPr>
            <p:ph type="title"/>
          </p:nvPr>
        </p:nvSpPr>
        <p:spPr bwMode="auto">
          <a:xfrm>
            <a:off x="0" y="0"/>
            <a:ext cx="10287000" cy="90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fr-FR"/>
              <a:t>Titelmasterformat durch Klicken bearbeiten</a:t>
            </a:r>
          </a:p>
        </p:txBody>
      </p:sp>
      <p:sp>
        <p:nvSpPr>
          <p:cNvPr id="1028" name="Rectangle 3"/>
          <p:cNvSpPr>
            <a:spLocks noGrp="1" noChangeArrowheads="1"/>
          </p:cNvSpPr>
          <p:nvPr>
            <p:ph type="body" idx="1"/>
          </p:nvPr>
        </p:nvSpPr>
        <p:spPr bwMode="auto">
          <a:xfrm>
            <a:off x="606426" y="1233488"/>
            <a:ext cx="8788400"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fr-FR"/>
              <a:t>Textmasterformate durch Klicken bearbeiten</a:t>
            </a:r>
          </a:p>
          <a:p>
            <a:pPr lvl="1"/>
            <a:r>
              <a:rPr lang="de-DE" altLang="fr-FR"/>
              <a:t>Zweite Ebene</a:t>
            </a:r>
          </a:p>
          <a:p>
            <a:pPr lvl="2"/>
            <a:r>
              <a:rPr lang="de-DE" altLang="fr-FR"/>
              <a:t>Dritte Ebene</a:t>
            </a:r>
          </a:p>
          <a:p>
            <a:pPr lvl="3"/>
            <a:r>
              <a:rPr lang="de-DE" altLang="fr-FR"/>
              <a:t>Vierte Ebene</a:t>
            </a:r>
          </a:p>
          <a:p>
            <a:pPr lvl="4"/>
            <a:r>
              <a:rPr lang="de-DE" altLang="fr-FR"/>
              <a:t>Fünfte Ebene</a:t>
            </a:r>
          </a:p>
        </p:txBody>
      </p:sp>
      <p:sp>
        <p:nvSpPr>
          <p:cNvPr id="1030" name="Rectangle 28"/>
          <p:cNvSpPr>
            <a:spLocks noChangeArrowheads="1"/>
          </p:cNvSpPr>
          <p:nvPr/>
        </p:nvSpPr>
        <p:spPr bwMode="auto">
          <a:xfrm>
            <a:off x="16" y="-184666"/>
            <a:ext cx="1917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fontAlgn="base" hangingPunct="1">
              <a:spcBef>
                <a:spcPct val="0"/>
              </a:spcBef>
              <a:spcAft>
                <a:spcPct val="0"/>
              </a:spcAft>
              <a:defRPr/>
            </a:pPr>
            <a:endParaRPr lang="en-US" altLang="fr-FR" sz="1800" dirty="0">
              <a:solidFill>
                <a:srgbClr val="000000"/>
              </a:solidFill>
              <a:latin typeface="Calibri" pitchFamily="34" charset="0"/>
            </a:endParaRPr>
          </a:p>
        </p:txBody>
      </p:sp>
      <p:cxnSp>
        <p:nvCxnSpPr>
          <p:cNvPr id="24" name="Connecteur droit 23"/>
          <p:cNvCxnSpPr/>
          <p:nvPr userDrawn="1"/>
        </p:nvCxnSpPr>
        <p:spPr>
          <a:xfrm flipH="1">
            <a:off x="0" y="908050"/>
            <a:ext cx="10287000"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Espace réservé du numéro de diapositive 1">
            <a:extLst>
              <a:ext uri="{FF2B5EF4-FFF2-40B4-BE49-F238E27FC236}">
                <a16:creationId xmlns:a16="http://schemas.microsoft.com/office/drawing/2014/main" id="{2C065017-EE01-4C58-89C8-F5197E6E13BB}"/>
              </a:ext>
            </a:extLst>
          </p:cNvPr>
          <p:cNvSpPr>
            <a:spLocks noGrp="1"/>
          </p:cNvSpPr>
          <p:nvPr>
            <p:ph type="sldNum" sz="quarter" idx="4"/>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2391560530"/>
      </p:ext>
    </p:extLst>
  </p:cSld>
  <p:clrMap bg1="lt1" tx1="dk1" bg2="lt2" tx2="dk2" accent1="accent1" accent2="accent2" accent3="accent3" accent4="accent4" accent5="accent5" accent6="accent6" hlink="hlink" folHlink="folHlink"/>
  <p:sldLayoutIdLst>
    <p:sldLayoutId id="2147483684" r:id="rId1"/>
    <p:sldLayoutId id="2147483685" r:id="rId2"/>
  </p:sldLayoutIdLst>
  <p:hf hdr="0" ftr="0" dt="0"/>
  <p:txStyles>
    <p:titleStyle>
      <a:lvl1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1pPr>
      <a:lvl2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2pPr>
      <a:lvl3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3pPr>
      <a:lvl4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4pPr>
      <a:lvl5pPr algn="ctr" rtl="0" eaLnBrk="0" fontAlgn="base" hangingPunct="0">
        <a:spcBef>
          <a:spcPct val="0"/>
        </a:spcBef>
        <a:spcAft>
          <a:spcPct val="0"/>
        </a:spcAft>
        <a:defRPr sz="3200" b="1">
          <a:solidFill>
            <a:schemeClr val="tx2"/>
          </a:solidFill>
          <a:latin typeface="Calibri" pitchFamily="34" charset="0"/>
          <a:ea typeface="Calibri" pitchFamily="34" charset="0"/>
          <a:cs typeface="Calibri" pitchFamily="34" charset="0"/>
        </a:defRPr>
      </a:lvl5pPr>
      <a:lvl6pPr marL="457200" algn="ctr" rtl="0" eaLnBrk="1" fontAlgn="base" hangingPunct="1">
        <a:spcBef>
          <a:spcPct val="0"/>
        </a:spcBef>
        <a:spcAft>
          <a:spcPct val="0"/>
        </a:spcAft>
        <a:defRPr sz="3200" b="1">
          <a:solidFill>
            <a:schemeClr val="tx2"/>
          </a:solidFill>
          <a:latin typeface="Tahoma" charset="0"/>
        </a:defRPr>
      </a:lvl6pPr>
      <a:lvl7pPr marL="914400" algn="ctr" rtl="0" eaLnBrk="1" fontAlgn="base" hangingPunct="1">
        <a:spcBef>
          <a:spcPct val="0"/>
        </a:spcBef>
        <a:spcAft>
          <a:spcPct val="0"/>
        </a:spcAft>
        <a:defRPr sz="3200" b="1">
          <a:solidFill>
            <a:schemeClr val="tx2"/>
          </a:solidFill>
          <a:latin typeface="Tahoma" charset="0"/>
        </a:defRPr>
      </a:lvl7pPr>
      <a:lvl8pPr marL="1371600" algn="ctr" rtl="0" eaLnBrk="1" fontAlgn="base" hangingPunct="1">
        <a:spcBef>
          <a:spcPct val="0"/>
        </a:spcBef>
        <a:spcAft>
          <a:spcPct val="0"/>
        </a:spcAft>
        <a:defRPr sz="3200" b="1">
          <a:solidFill>
            <a:schemeClr val="tx2"/>
          </a:solidFill>
          <a:latin typeface="Tahoma" charset="0"/>
        </a:defRPr>
      </a:lvl8pPr>
      <a:lvl9pPr marL="1828800" algn="ctr" rtl="0" eaLnBrk="1" fontAlgn="base" hangingPunct="1">
        <a:spcBef>
          <a:spcPct val="0"/>
        </a:spcBef>
        <a:spcAft>
          <a:spcPct val="0"/>
        </a:spcAft>
        <a:defRPr sz="3200" b="1">
          <a:solidFill>
            <a:schemeClr val="tx2"/>
          </a:solidFill>
          <a:latin typeface="Tahoma" charset="0"/>
        </a:defRPr>
      </a:lvl9pPr>
    </p:titleStyle>
    <p:bodyStyle>
      <a:lvl1pPr marL="342900" indent="-342900" algn="l" rtl="0" eaLnBrk="0" fontAlgn="base" hangingPunct="0">
        <a:spcBef>
          <a:spcPct val="20000"/>
        </a:spcBef>
        <a:spcAft>
          <a:spcPct val="0"/>
        </a:spcAft>
        <a:buBlip>
          <a:blip r:embed="rId4"/>
        </a:buBlip>
        <a:defRPr sz="2400">
          <a:solidFill>
            <a:schemeClr val="tx1"/>
          </a:solidFill>
          <a:latin typeface="Calibri" pitchFamily="34" charset="0"/>
          <a:ea typeface="Calibri" pitchFamily="34" charset="0"/>
          <a:cs typeface="Calibri" pitchFamily="34" charset="0"/>
        </a:defRPr>
      </a:lvl1pPr>
      <a:lvl2pPr marL="742950" indent="-285750" algn="l" rtl="0" eaLnBrk="0" fontAlgn="base" hangingPunct="0">
        <a:spcBef>
          <a:spcPct val="20000"/>
        </a:spcBef>
        <a:spcAft>
          <a:spcPct val="0"/>
        </a:spcAft>
        <a:buFont typeface="Wingdings" pitchFamily="2" charset="2"/>
        <a:buChar char="§"/>
        <a:defRPr sz="2000">
          <a:solidFill>
            <a:schemeClr val="tx1"/>
          </a:solidFill>
          <a:latin typeface="Calibri" pitchFamily="34" charset="0"/>
          <a:ea typeface="Calibri" pitchFamily="34" charset="0"/>
          <a:cs typeface="Calibri" pitchFamily="34" charset="0"/>
        </a:defRPr>
      </a:lvl2pPr>
      <a:lvl3pPr marL="1143000" indent="-228600" algn="l" rtl="0" eaLnBrk="0" fontAlgn="base" hangingPunct="0">
        <a:spcBef>
          <a:spcPct val="20000"/>
        </a:spcBef>
        <a:spcAft>
          <a:spcPct val="0"/>
        </a:spcAft>
        <a:buFont typeface="Arial" pitchFamily="34" charset="0"/>
        <a:buChar char="•"/>
        <a:defRPr sz="2000">
          <a:solidFill>
            <a:schemeClr val="tx1"/>
          </a:solidFill>
          <a:latin typeface="Calibri" pitchFamily="34" charset="0"/>
          <a:ea typeface="Calibri" pitchFamily="34" charset="0"/>
          <a:cs typeface="Calibri" pitchFamily="34" charset="0"/>
        </a:defRPr>
      </a:lvl3pPr>
      <a:lvl4pPr marL="1600200" indent="-228600" algn="l" rtl="0" eaLnBrk="0" fontAlgn="base" hangingPunct="0">
        <a:spcBef>
          <a:spcPct val="20000"/>
        </a:spcBef>
        <a:spcAft>
          <a:spcPct val="0"/>
        </a:spcAft>
        <a:buFont typeface="Arial" pitchFamily="34" charset="0"/>
        <a:buChar char="•"/>
        <a:defRPr>
          <a:solidFill>
            <a:schemeClr val="tx1"/>
          </a:solidFill>
          <a:latin typeface="Calibri" pitchFamily="34" charset="0"/>
          <a:ea typeface="Calibri" pitchFamily="34" charset="0"/>
          <a:cs typeface="Calibri" pitchFamily="34" charset="0"/>
        </a:defRPr>
      </a:lvl4pPr>
      <a:lvl5pPr marL="2057400" indent="-228600" algn="l" rtl="0" eaLnBrk="0" fontAlgn="base" hangingPunct="0">
        <a:spcBef>
          <a:spcPct val="20000"/>
        </a:spcBef>
        <a:spcAft>
          <a:spcPct val="0"/>
        </a:spcAft>
        <a:buFont typeface="Arial" pitchFamily="34" charset="0"/>
        <a:buChar char="•"/>
        <a:defRPr>
          <a:solidFill>
            <a:schemeClr val="tx1"/>
          </a:solidFill>
          <a:latin typeface="Calibri" pitchFamily="34" charset="0"/>
          <a:ea typeface="Calibri" pitchFamily="34" charset="0"/>
          <a:cs typeface="Calibri" pitchFamily="34" charset="0"/>
        </a:defRPr>
      </a:lvl5pPr>
      <a:lvl6pPr marL="2514600" indent="-228600" algn="l" rtl="0" eaLnBrk="1" fontAlgn="base" hangingPunct="1">
        <a:spcBef>
          <a:spcPct val="20000"/>
        </a:spcBef>
        <a:spcAft>
          <a:spcPct val="0"/>
        </a:spcAft>
        <a:buBlip>
          <a:blip r:embed="rId4"/>
        </a:buBlip>
        <a:defRPr sz="2000">
          <a:solidFill>
            <a:schemeClr val="tx1"/>
          </a:solidFill>
          <a:latin typeface="+mn-lt"/>
        </a:defRPr>
      </a:lvl6pPr>
      <a:lvl7pPr marL="2971800" indent="-228600" algn="l" rtl="0" eaLnBrk="1" fontAlgn="base" hangingPunct="1">
        <a:spcBef>
          <a:spcPct val="20000"/>
        </a:spcBef>
        <a:spcAft>
          <a:spcPct val="0"/>
        </a:spcAft>
        <a:buBlip>
          <a:blip r:embed="rId4"/>
        </a:buBlip>
        <a:defRPr sz="2000">
          <a:solidFill>
            <a:schemeClr val="tx1"/>
          </a:solidFill>
          <a:latin typeface="+mn-lt"/>
        </a:defRPr>
      </a:lvl7pPr>
      <a:lvl8pPr marL="3429000" indent="-228600" algn="l" rtl="0" eaLnBrk="1" fontAlgn="base" hangingPunct="1">
        <a:spcBef>
          <a:spcPct val="20000"/>
        </a:spcBef>
        <a:spcAft>
          <a:spcPct val="0"/>
        </a:spcAft>
        <a:buBlip>
          <a:blip r:embed="rId4"/>
        </a:buBlip>
        <a:defRPr sz="2000">
          <a:solidFill>
            <a:schemeClr val="tx1"/>
          </a:solidFill>
          <a:latin typeface="+mn-lt"/>
        </a:defRPr>
      </a:lvl8pPr>
      <a:lvl9pPr marL="3886200" indent="-228600" algn="l" rtl="0" eaLnBrk="1" fontAlgn="base" hangingPunct="1">
        <a:spcBef>
          <a:spcPct val="20000"/>
        </a:spcBef>
        <a:spcAft>
          <a:spcPct val="0"/>
        </a:spcAft>
        <a:buBlip>
          <a:blip r:embed="rId4"/>
        </a:buBlip>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itre 1"/>
          <p:cNvSpPr>
            <a:spLocks noGrp="1"/>
          </p:cNvSpPr>
          <p:nvPr>
            <p:ph type="ctrTitle"/>
          </p:nvPr>
        </p:nvSpPr>
        <p:spPr>
          <a:xfrm>
            <a:off x="2389670" y="1989163"/>
            <a:ext cx="7452358" cy="2555875"/>
          </a:xfrm>
        </p:spPr>
        <p:txBody>
          <a:bodyPr/>
          <a:lstStyle/>
          <a:p>
            <a:r>
              <a:rPr lang="en-US" altLang="fr-FR" sz="4000" dirty="0"/>
              <a:t>CWE Consultative </a:t>
            </a:r>
            <a:br>
              <a:rPr lang="en-US" altLang="fr-FR" sz="4000" dirty="0"/>
            </a:br>
            <a:r>
              <a:rPr lang="en-US" altLang="fr-FR" sz="4000" dirty="0"/>
              <a:t>Group meeting</a:t>
            </a:r>
            <a:br>
              <a:rPr lang="en-US" altLang="fr-FR" sz="4000" dirty="0"/>
            </a:br>
            <a:br>
              <a:rPr lang="en-US" altLang="fr-FR" sz="4000" dirty="0"/>
            </a:br>
            <a:r>
              <a:rPr lang="en-US" altLang="fr-FR" b="0" dirty="0"/>
              <a:t>Brussels, April 17</a:t>
            </a:r>
            <a:r>
              <a:rPr lang="en-US" altLang="fr-FR" b="0" baseline="30000" dirty="0"/>
              <a:t>th</a:t>
            </a:r>
            <a:r>
              <a:rPr lang="en-US" altLang="fr-FR" b="0" dirty="0"/>
              <a:t> 2019</a:t>
            </a:r>
            <a:br>
              <a:rPr lang="en-US" altLang="fr-FR" b="0" dirty="0"/>
            </a:br>
            <a:r>
              <a:rPr lang="en-US" altLang="fr-FR" sz="2800" b="0" dirty="0"/>
              <a:t>Sheraton Brussels Airport</a:t>
            </a:r>
            <a:endParaRPr lang="en-US" altLang="fr-FR" b="0" i="1" dirty="0">
              <a:solidFill>
                <a:schemeClr val="tx1"/>
              </a:solidFill>
            </a:endParaRPr>
          </a:p>
        </p:txBody>
      </p:sp>
      <p:sp>
        <p:nvSpPr>
          <p:cNvPr id="109571" name="Espace réservé du numéro de diapositive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Blip>
                <a:blip r:embed="rId3"/>
              </a:buBlip>
              <a:defRPr sz="2400">
                <a:solidFill>
                  <a:schemeClr val="tx1"/>
                </a:solidFill>
                <a:latin typeface="Calibri" pitchFamily="34" charset="0"/>
                <a:ea typeface="Calibri" pitchFamily="34" charset="0"/>
                <a:cs typeface="Calibri" pitchFamily="34" charset="0"/>
              </a:defRPr>
            </a:lvl1pPr>
            <a:lvl2pPr marL="742950" indent="-285750" eaLnBrk="0" hangingPunct="0">
              <a:spcBef>
                <a:spcPct val="20000"/>
              </a:spcBef>
              <a:buFont typeface="Wingdings" pitchFamily="2" charset="2"/>
              <a:buChar char="§"/>
              <a:defRPr sz="2000">
                <a:solidFill>
                  <a:schemeClr val="tx1"/>
                </a:solidFill>
                <a:latin typeface="Calibri" pitchFamily="34" charset="0"/>
                <a:ea typeface="Calibri" pitchFamily="34" charset="0"/>
                <a:cs typeface="Calibri" pitchFamily="34" charset="0"/>
              </a:defRPr>
            </a:lvl2pPr>
            <a:lvl3pPr marL="1143000" indent="-228600" eaLnBrk="0" hangingPunct="0">
              <a:spcBef>
                <a:spcPct val="20000"/>
              </a:spcBef>
              <a:buFont typeface="Arial" pitchFamily="34" charset="0"/>
              <a:buChar char="•"/>
              <a:defRPr sz="2000">
                <a:solidFill>
                  <a:schemeClr val="tx1"/>
                </a:solidFill>
                <a:latin typeface="Calibri" pitchFamily="34" charset="0"/>
                <a:ea typeface="Calibri" pitchFamily="34" charset="0"/>
                <a:cs typeface="Calibri" pitchFamily="34" charset="0"/>
              </a:defRPr>
            </a:lvl3pPr>
            <a:lvl4pPr marL="1600200" indent="-228600" eaLnBrk="0" hangingPunct="0">
              <a:spcBef>
                <a:spcPct val="20000"/>
              </a:spcBef>
              <a:buFont typeface="Arial" pitchFamily="34" charset="0"/>
              <a:buChar char="•"/>
              <a:defRPr>
                <a:solidFill>
                  <a:schemeClr val="tx1"/>
                </a:solidFill>
                <a:latin typeface="Calibri" pitchFamily="34" charset="0"/>
                <a:ea typeface="Calibri" pitchFamily="34" charset="0"/>
                <a:cs typeface="Calibri" pitchFamily="34" charset="0"/>
              </a:defRPr>
            </a:lvl4pPr>
            <a:lvl5pPr marL="2057400" indent="-228600" eaLnBrk="0" hangingPunct="0">
              <a:spcBef>
                <a:spcPct val="20000"/>
              </a:spcBef>
              <a:buFont typeface="Arial" pitchFamily="34" charset="0"/>
              <a:buChar char="•"/>
              <a:defRPr>
                <a:solidFill>
                  <a:schemeClr val="tx1"/>
                </a:solidFill>
                <a:latin typeface="Calibri" pitchFamily="34" charset="0"/>
                <a:ea typeface="Calibri" pitchFamily="34" charset="0"/>
                <a:cs typeface="Calibri" pitchFamily="34" charset="0"/>
              </a:defRPr>
            </a:lvl5pPr>
            <a:lvl6pPr marL="2514600" indent="-228600" eaLnBrk="0" fontAlgn="base" hangingPunct="0">
              <a:spcBef>
                <a:spcPct val="20000"/>
              </a:spcBef>
              <a:spcAft>
                <a:spcPct val="0"/>
              </a:spcAft>
              <a:buFont typeface="Arial" pitchFamily="34" charset="0"/>
              <a:buChar char="•"/>
              <a:defRPr>
                <a:solidFill>
                  <a:schemeClr val="tx1"/>
                </a:solidFill>
                <a:latin typeface="Calibri" pitchFamily="34" charset="0"/>
                <a:ea typeface="Calibri" pitchFamily="34" charset="0"/>
                <a:cs typeface="Calibri" pitchFamily="34" charset="0"/>
              </a:defRPr>
            </a:lvl6pPr>
            <a:lvl7pPr marL="2971800" indent="-228600" eaLnBrk="0" fontAlgn="base" hangingPunct="0">
              <a:spcBef>
                <a:spcPct val="20000"/>
              </a:spcBef>
              <a:spcAft>
                <a:spcPct val="0"/>
              </a:spcAft>
              <a:buFont typeface="Arial" pitchFamily="34" charset="0"/>
              <a:buChar char="•"/>
              <a:defRPr>
                <a:solidFill>
                  <a:schemeClr val="tx1"/>
                </a:solidFill>
                <a:latin typeface="Calibri" pitchFamily="34" charset="0"/>
                <a:ea typeface="Calibri" pitchFamily="34" charset="0"/>
                <a:cs typeface="Calibri" pitchFamily="34" charset="0"/>
              </a:defRPr>
            </a:lvl7pPr>
            <a:lvl8pPr marL="3429000" indent="-228600" eaLnBrk="0" fontAlgn="base" hangingPunct="0">
              <a:spcBef>
                <a:spcPct val="20000"/>
              </a:spcBef>
              <a:spcAft>
                <a:spcPct val="0"/>
              </a:spcAft>
              <a:buFont typeface="Arial" pitchFamily="34" charset="0"/>
              <a:buChar char="•"/>
              <a:defRPr>
                <a:solidFill>
                  <a:schemeClr val="tx1"/>
                </a:solidFill>
                <a:latin typeface="Calibri" pitchFamily="34" charset="0"/>
                <a:ea typeface="Calibri" pitchFamily="34" charset="0"/>
                <a:cs typeface="Calibri" pitchFamily="34" charset="0"/>
              </a:defRPr>
            </a:lvl8pPr>
            <a:lvl9pPr marL="3886200" indent="-228600" eaLnBrk="0" fontAlgn="base" hangingPunct="0">
              <a:spcBef>
                <a:spcPct val="20000"/>
              </a:spcBef>
              <a:spcAft>
                <a:spcPct val="0"/>
              </a:spcAft>
              <a:buFont typeface="Arial" pitchFamily="34" charset="0"/>
              <a:buChar char="•"/>
              <a:defRPr>
                <a:solidFill>
                  <a:schemeClr val="tx1"/>
                </a:solidFill>
                <a:latin typeface="Calibri" pitchFamily="34" charset="0"/>
                <a:ea typeface="Calibri" pitchFamily="34" charset="0"/>
                <a:cs typeface="Calibri" pitchFamily="34" charset="0"/>
              </a:defRPr>
            </a:lvl9pPr>
          </a:lstStyle>
          <a:p>
            <a:pPr eaLnBrk="1" hangingPunct="1">
              <a:spcBef>
                <a:spcPct val="0"/>
              </a:spcBef>
              <a:buFontTx/>
              <a:buNone/>
            </a:pPr>
            <a:fld id="{5AF83219-81C8-4B75-BBC9-155207327102}" type="slidenum">
              <a:rPr lang="de-DE" altLang="fr-FR" sz="1400" smtClean="0">
                <a:solidFill>
                  <a:srgbClr val="FFFFFF"/>
                </a:solidFill>
                <a:cs typeface="Arial" pitchFamily="34" charset="0"/>
              </a:rPr>
              <a:pPr eaLnBrk="1" hangingPunct="1">
                <a:spcBef>
                  <a:spcPct val="0"/>
                </a:spcBef>
                <a:buFontTx/>
                <a:buNone/>
              </a:pPr>
              <a:t>1</a:t>
            </a:fld>
            <a:endParaRPr lang="de-DE" altLang="fr-FR" sz="1400" dirty="0">
              <a:solidFill>
                <a:srgbClr val="FFFFFF"/>
              </a:solidFill>
              <a:cs typeface="Arial" pitchFamily="34" charset="0"/>
            </a:endParaRPr>
          </a:p>
        </p:txBody>
      </p:sp>
    </p:spTree>
    <p:extLst>
      <p:ext uri="{BB962C8B-B14F-4D97-AF65-F5344CB8AC3E}">
        <p14:creationId xmlns:p14="http://schemas.microsoft.com/office/powerpoint/2010/main" val="379137384"/>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p:txBody>
          <a:bodyPr/>
          <a:lstStyle/>
          <a:p>
            <a:pPr lvl="0"/>
            <a:r>
              <a:rPr lang="en-US" altLang="fr-FR" sz="2800" dirty="0"/>
              <a:t>6.CWE Flow-Based Intraday developments</a:t>
            </a:r>
            <a:br>
              <a:rPr lang="en-US" sz="2400" kern="1200" dirty="0">
                <a:sym typeface="Wingdings" panose="05000000000000000000" pitchFamily="2" charset="2"/>
              </a:rPr>
            </a:br>
            <a:r>
              <a:rPr lang="en-US" sz="2400" b="0" dirty="0"/>
              <a:t>FB IDCC implementation: introduction (1/2)</a:t>
            </a:r>
            <a:endParaRPr lang="fr-FR" altLang="fr-FR" sz="2400" b="0" dirty="0"/>
          </a:p>
        </p:txBody>
      </p:sp>
      <p:sp>
        <p:nvSpPr>
          <p:cNvPr id="13" name="Inhaltsplatzhalter 2"/>
          <p:cNvSpPr>
            <a:spLocks noGrp="1"/>
          </p:cNvSpPr>
          <p:nvPr>
            <p:ph idx="1"/>
          </p:nvPr>
        </p:nvSpPr>
        <p:spPr>
          <a:xfrm>
            <a:off x="463500" y="993629"/>
            <a:ext cx="9360000" cy="4644490"/>
          </a:xfrm>
        </p:spPr>
        <p:txBody>
          <a:bodyPr/>
          <a:lstStyle/>
          <a:p>
            <a:pPr marL="0" lvl="1" indent="0">
              <a:buClr>
                <a:schemeClr val="bg1"/>
              </a:buClr>
              <a:buSzPct val="120000"/>
              <a:buNone/>
              <a:defRPr/>
            </a:pPr>
            <a:r>
              <a:rPr lang="en-US" sz="1800" b="1" dirty="0">
                <a:solidFill>
                  <a:srgbClr val="4597A0"/>
                </a:solidFill>
              </a:rPr>
              <a:t>CWE TSOs started to work on new Intraday capacity calculation methodologies in Q2 2014. The focus was on implementing an coordinated ID ATC increase/decrease process after FBMC prior to developing an Intraday flow-based capacity calculation (the target solution).</a:t>
            </a:r>
          </a:p>
          <a:p>
            <a:pPr marL="0" lvl="1" indent="0">
              <a:buClr>
                <a:schemeClr val="bg1"/>
              </a:buClr>
              <a:buSzPct val="120000"/>
              <a:buNone/>
              <a:defRPr/>
            </a:pPr>
            <a:endParaRPr lang="en-US" sz="1800" b="1" dirty="0">
              <a:solidFill>
                <a:srgbClr val="4597A0"/>
              </a:solidFill>
            </a:endParaRPr>
          </a:p>
          <a:p>
            <a:pPr marL="0" lvl="1" indent="0">
              <a:buClr>
                <a:schemeClr val="bg1"/>
              </a:buClr>
              <a:buSzPct val="120000"/>
              <a:buNone/>
              <a:defRPr/>
            </a:pPr>
            <a:r>
              <a:rPr lang="en-US" sz="1800" b="1" dirty="0">
                <a:solidFill>
                  <a:srgbClr val="4597A0"/>
                </a:solidFill>
              </a:rPr>
              <a:t>In Q2 of 2015 the work for Flow </a:t>
            </a:r>
            <a:r>
              <a:rPr lang="en-GB" sz="1800" b="1" dirty="0">
                <a:solidFill>
                  <a:srgbClr val="4597A0"/>
                </a:solidFill>
              </a:rPr>
              <a:t>Based Intraday Capacity Calculation was initiated (FB IDCC) while improving the ID ATC increase/decrease process in parallel.</a:t>
            </a:r>
          </a:p>
          <a:p>
            <a:pPr marL="0" lvl="1" indent="0">
              <a:buClr>
                <a:schemeClr val="bg1"/>
              </a:buClr>
              <a:buSzPct val="120000"/>
              <a:buNone/>
              <a:defRPr/>
            </a:pPr>
            <a:r>
              <a:rPr lang="en-GB" sz="1400" dirty="0"/>
              <a:t> </a:t>
            </a:r>
            <a:endParaRPr lang="en-GB" sz="1800" b="1" dirty="0">
              <a:solidFill>
                <a:srgbClr val="4597A0"/>
              </a:solidFill>
            </a:endParaRPr>
          </a:p>
          <a:p>
            <a:pPr marL="0" lvl="1" indent="0">
              <a:lnSpc>
                <a:spcPts val="2000"/>
              </a:lnSpc>
              <a:buClr>
                <a:schemeClr val="bg1"/>
              </a:buClr>
              <a:buSzPct val="120000"/>
              <a:buNone/>
              <a:defRPr/>
            </a:pPr>
            <a:r>
              <a:rPr lang="en-GB" sz="1800" b="1" dirty="0">
                <a:solidFill>
                  <a:srgbClr val="4597A0"/>
                </a:solidFill>
              </a:rPr>
              <a:t>Accomplishments for CWE Intraday ATC after FBMC</a:t>
            </a:r>
          </a:p>
          <a:p>
            <a:pPr marL="342900" lvl="1" indent="-342900">
              <a:lnSpc>
                <a:spcPts val="2000"/>
              </a:lnSpc>
              <a:buClr>
                <a:schemeClr val="bg1"/>
              </a:buClr>
              <a:buSzPct val="120000"/>
              <a:buBlip>
                <a:blip r:embed="rId2"/>
              </a:buBlip>
              <a:defRPr/>
            </a:pPr>
            <a:r>
              <a:rPr lang="en-GB" sz="1600" dirty="0"/>
              <a:t>Go-live of the coordinated ID ATC after FBMC (increase/decrease process) in Q1 2016 and implementation of further improvements</a:t>
            </a:r>
          </a:p>
          <a:p>
            <a:pPr marL="742950" lvl="2" indent="-342900">
              <a:lnSpc>
                <a:spcPts val="2000"/>
              </a:lnSpc>
              <a:buClr>
                <a:schemeClr val="bg1"/>
              </a:buClr>
              <a:buSzPct val="120000"/>
              <a:buBlip>
                <a:blip r:embed="rId2"/>
              </a:buBlip>
              <a:defRPr/>
            </a:pPr>
            <a:r>
              <a:rPr lang="en-GB" sz="1400" dirty="0"/>
              <a:t>Update of maximum increase values and partial steps in May 2017</a:t>
            </a:r>
          </a:p>
          <a:p>
            <a:pPr marL="742950" lvl="2" indent="-342900">
              <a:lnSpc>
                <a:spcPts val="2000"/>
              </a:lnSpc>
              <a:buClr>
                <a:schemeClr val="bg1"/>
              </a:buClr>
              <a:buSzPct val="120000"/>
              <a:buBlip>
                <a:blip r:embed="rId2"/>
              </a:buBlip>
              <a:defRPr/>
            </a:pPr>
            <a:r>
              <a:rPr lang="en-GB" sz="1400" dirty="0"/>
              <a:t>Daily publication of increase/decrease values in September 2017</a:t>
            </a:r>
          </a:p>
          <a:p>
            <a:pPr marL="342900" lvl="1" indent="-342900">
              <a:lnSpc>
                <a:spcPts val="2000"/>
              </a:lnSpc>
              <a:buClr>
                <a:schemeClr val="bg1"/>
              </a:buClr>
              <a:buSzPct val="120000"/>
              <a:buBlip>
                <a:blip r:embed="rId2"/>
              </a:buBlip>
              <a:defRPr/>
            </a:pPr>
            <a:endParaRPr lang="en-GB" sz="1600" dirty="0"/>
          </a:p>
          <a:p>
            <a:pPr marL="0" indent="0">
              <a:lnSpc>
                <a:spcPts val="2000"/>
              </a:lnSpc>
              <a:buClr>
                <a:schemeClr val="bg1"/>
              </a:buClr>
              <a:buSzPct val="120000"/>
              <a:buNone/>
              <a:defRPr/>
            </a:pPr>
            <a:endParaRPr lang="en-GB" sz="1600" dirty="0"/>
          </a:p>
          <a:p>
            <a:pPr marL="0" indent="0">
              <a:lnSpc>
                <a:spcPts val="2000"/>
              </a:lnSpc>
              <a:buClr>
                <a:schemeClr val="bg1"/>
              </a:buClr>
              <a:buSzPct val="120000"/>
              <a:buNone/>
              <a:defRPr/>
            </a:pPr>
            <a:r>
              <a:rPr lang="en-US" sz="1800" b="1" dirty="0">
                <a:solidFill>
                  <a:srgbClr val="4597A0"/>
                </a:solidFill>
              </a:rPr>
              <a:t>Accomplishments for </a:t>
            </a:r>
            <a:r>
              <a:rPr lang="en-GB" sz="1800" b="1" dirty="0">
                <a:solidFill>
                  <a:srgbClr val="4597A0"/>
                </a:solidFill>
              </a:rPr>
              <a:t>CWE </a:t>
            </a:r>
            <a:r>
              <a:rPr lang="en-US" sz="1800" b="1" dirty="0">
                <a:solidFill>
                  <a:srgbClr val="4597A0"/>
                </a:solidFill>
              </a:rPr>
              <a:t>Flow based IDCC can be found on the next slide</a:t>
            </a:r>
            <a:endParaRPr lang="en-US" sz="1600" dirty="0">
              <a:solidFill>
                <a:srgbClr val="000000"/>
              </a:solidFill>
            </a:endParaRPr>
          </a:p>
        </p:txBody>
      </p:sp>
      <p:sp>
        <p:nvSpPr>
          <p:cNvPr id="6" name="Espace réservé du numéro de diapositive 1">
            <a:extLst>
              <a:ext uri="{FF2B5EF4-FFF2-40B4-BE49-F238E27FC236}">
                <a16:creationId xmlns:a16="http://schemas.microsoft.com/office/drawing/2014/main" id="{EBAF577F-5F96-44BE-84C9-920DC586236D}"/>
              </a:ext>
            </a:extLst>
          </p:cNvPr>
          <p:cNvSpPr>
            <a:spLocks noGrp="1"/>
          </p:cNvSpPr>
          <p:nvPr>
            <p:ph type="sldNum" sz="quarter" idx="10"/>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2</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987434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p:txBody>
          <a:bodyPr/>
          <a:lstStyle/>
          <a:p>
            <a:pPr lvl="0"/>
            <a:r>
              <a:rPr lang="en-US" altLang="fr-FR" sz="2800" dirty="0"/>
              <a:t>6.CWE Flow-Based Intraday developments</a:t>
            </a:r>
            <a:br>
              <a:rPr lang="en-US" sz="2400" kern="1200" dirty="0">
                <a:sym typeface="Wingdings" panose="05000000000000000000" pitchFamily="2" charset="2"/>
              </a:rPr>
            </a:br>
            <a:r>
              <a:rPr lang="en-US" sz="2400" b="0" dirty="0"/>
              <a:t>FB IDCC implementation: introduction (2/2)</a:t>
            </a:r>
            <a:endParaRPr lang="fr-FR" altLang="fr-FR" sz="2400" b="0" dirty="0"/>
          </a:p>
        </p:txBody>
      </p:sp>
      <p:sp>
        <p:nvSpPr>
          <p:cNvPr id="13" name="Inhaltsplatzhalter 2"/>
          <p:cNvSpPr>
            <a:spLocks noGrp="1"/>
          </p:cNvSpPr>
          <p:nvPr>
            <p:ph idx="1"/>
          </p:nvPr>
        </p:nvSpPr>
        <p:spPr>
          <a:xfrm>
            <a:off x="463500" y="993629"/>
            <a:ext cx="9360000" cy="4644490"/>
          </a:xfrm>
        </p:spPr>
        <p:txBody>
          <a:bodyPr/>
          <a:lstStyle/>
          <a:p>
            <a:pPr marL="0" lvl="1" indent="0">
              <a:lnSpc>
                <a:spcPts val="2000"/>
              </a:lnSpc>
              <a:buClr>
                <a:schemeClr val="bg1"/>
              </a:buClr>
              <a:buSzPct val="120000"/>
              <a:buNone/>
              <a:defRPr/>
            </a:pPr>
            <a:r>
              <a:rPr lang="en-US" sz="1800" b="1" dirty="0">
                <a:solidFill>
                  <a:srgbClr val="4597A0"/>
                </a:solidFill>
              </a:rPr>
              <a:t>Accomplishments for Flow Based IDCC</a:t>
            </a:r>
          </a:p>
          <a:p>
            <a:pPr marL="342900" lvl="1" indent="-342900">
              <a:lnSpc>
                <a:spcPts val="2000"/>
              </a:lnSpc>
              <a:buBlip>
                <a:blip r:embed="rId2"/>
              </a:buBlip>
              <a:defRPr/>
            </a:pPr>
            <a:r>
              <a:rPr lang="en-US" sz="1600" dirty="0"/>
              <a:t>Q1 2015: NRA position paper on FB DA methodology </a:t>
            </a:r>
          </a:p>
          <a:p>
            <a:pPr marL="742950" lvl="2" indent="-342900">
              <a:lnSpc>
                <a:spcPts val="2000"/>
              </a:lnSpc>
              <a:buBlip>
                <a:blip r:embed="rId2"/>
              </a:buBlip>
              <a:defRPr/>
            </a:pPr>
            <a:r>
              <a:rPr lang="en-US" sz="1400" dirty="0"/>
              <a:t>Calls for development of ID capacity re-calculation methodology, based on latest available information</a:t>
            </a:r>
          </a:p>
          <a:p>
            <a:pPr marL="342900" lvl="1" indent="-342900">
              <a:lnSpc>
                <a:spcPts val="2000"/>
              </a:lnSpc>
              <a:buBlip>
                <a:blip r:embed="rId2"/>
              </a:buBlip>
              <a:defRPr/>
            </a:pPr>
            <a:r>
              <a:rPr lang="en-US" sz="1600" dirty="0"/>
              <a:t>Q3 2016: FB IDCC initial experimentation </a:t>
            </a:r>
          </a:p>
          <a:p>
            <a:pPr marL="342900" lvl="1" indent="-342900">
              <a:lnSpc>
                <a:spcPts val="2000"/>
              </a:lnSpc>
              <a:buBlip>
                <a:blip r:embed="rId2"/>
              </a:buBlip>
              <a:defRPr/>
            </a:pPr>
            <a:r>
              <a:rPr lang="en-US" sz="1600" dirty="0"/>
              <a:t>Q2 2017: FB IDCC methodology submitted to NRAs including one recomputation of ID ATCs</a:t>
            </a:r>
          </a:p>
          <a:p>
            <a:pPr marL="342900" lvl="1" indent="-342900">
              <a:lnSpc>
                <a:spcPts val="2000"/>
              </a:lnSpc>
              <a:buBlip>
                <a:blip r:embed="rId2"/>
              </a:buBlip>
              <a:defRPr/>
            </a:pPr>
            <a:r>
              <a:rPr lang="en-US" sz="1600" dirty="0"/>
              <a:t>Q2 2017 – Q3 2018: Internal // run (using new prototypes including Remedial Action Optimization) performed by CWE TSOs.</a:t>
            </a:r>
          </a:p>
          <a:p>
            <a:pPr marL="342900" lvl="1" indent="-342900">
              <a:lnSpc>
                <a:spcPts val="2000"/>
              </a:lnSpc>
              <a:buBlip>
                <a:blip r:embed="rId2"/>
              </a:buBlip>
              <a:defRPr/>
            </a:pPr>
            <a:r>
              <a:rPr lang="en-US" sz="1600" dirty="0"/>
              <a:t>Q3 2017: FB IDCC methodology approved by some NRAs (but an update is requested before the go-live).</a:t>
            </a:r>
          </a:p>
          <a:p>
            <a:pPr marL="342900" lvl="1" indent="-342900">
              <a:lnSpc>
                <a:spcPts val="2000"/>
              </a:lnSpc>
              <a:buBlip>
                <a:blip r:embed="rId2"/>
              </a:buBlip>
              <a:defRPr/>
            </a:pPr>
            <a:r>
              <a:rPr lang="en-US" sz="1600" dirty="0"/>
              <a:t>Q2 2018: Amended FB IDCC methodology submitted considering NRAs’ position paper (Q3 2017)</a:t>
            </a:r>
            <a:endParaRPr lang="en-US" sz="1600" dirty="0">
              <a:solidFill>
                <a:srgbClr val="000000"/>
              </a:solidFill>
            </a:endParaRPr>
          </a:p>
        </p:txBody>
      </p:sp>
      <p:sp>
        <p:nvSpPr>
          <p:cNvPr id="6" name="Espace réservé du numéro de diapositive 1">
            <a:extLst>
              <a:ext uri="{FF2B5EF4-FFF2-40B4-BE49-F238E27FC236}">
                <a16:creationId xmlns:a16="http://schemas.microsoft.com/office/drawing/2014/main" id="{CAF8DDEE-08B8-46F1-92FB-FE62503F9627}"/>
              </a:ext>
            </a:extLst>
          </p:cNvPr>
          <p:cNvSpPr>
            <a:spLocks noGrp="1"/>
          </p:cNvSpPr>
          <p:nvPr>
            <p:ph type="sldNum" sz="quarter" idx="10"/>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3</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528537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type="title"/>
          </p:nvPr>
        </p:nvSpPr>
        <p:spPr/>
        <p:txBody>
          <a:bodyPr/>
          <a:lstStyle/>
          <a:p>
            <a:pPr lvl="0"/>
            <a:r>
              <a:rPr lang="en-US" altLang="fr-FR" sz="2800" dirty="0"/>
              <a:t>6.CWE Flow-Based Intraday developments</a:t>
            </a:r>
            <a:br>
              <a:rPr lang="en-US" sz="2400" kern="1200" dirty="0">
                <a:sym typeface="Wingdings" panose="05000000000000000000" pitchFamily="2" charset="2"/>
              </a:rPr>
            </a:br>
            <a:r>
              <a:rPr lang="en-US" sz="2400" b="0" dirty="0"/>
              <a:t>FB IDCC implementation: current status and next steps</a:t>
            </a:r>
            <a:endParaRPr lang="fr-FR" altLang="fr-FR" sz="2400" b="0" dirty="0"/>
          </a:p>
        </p:txBody>
      </p:sp>
      <p:sp>
        <p:nvSpPr>
          <p:cNvPr id="13" name="Inhaltsplatzhalter 2"/>
          <p:cNvSpPr>
            <a:spLocks noGrp="1"/>
          </p:cNvSpPr>
          <p:nvPr>
            <p:ph idx="1"/>
          </p:nvPr>
        </p:nvSpPr>
        <p:spPr>
          <a:xfrm>
            <a:off x="463500" y="993629"/>
            <a:ext cx="9360000" cy="4644490"/>
          </a:xfrm>
        </p:spPr>
        <p:txBody>
          <a:bodyPr/>
          <a:lstStyle/>
          <a:p>
            <a:pPr marL="0" lvl="0" indent="0" algn="just" eaLnBrk="1" fontAlgn="auto" hangingPunct="1">
              <a:spcBef>
                <a:spcPts val="0"/>
              </a:spcBef>
              <a:spcAft>
                <a:spcPts val="600"/>
              </a:spcAft>
              <a:buNone/>
              <a:defRPr/>
            </a:pPr>
            <a:r>
              <a:rPr lang="en-US" sz="1800" b="1" dirty="0">
                <a:solidFill>
                  <a:srgbClr val="4597A0"/>
                </a:solidFill>
              </a:rPr>
              <a:t>Since the beginning, CWE FB IDCC was designed to use the new CGMES standards format defined by ENTSO-E. Despite some mitigation measures, </a:t>
            </a:r>
            <a:r>
              <a:rPr lang="en-GB" sz="1800" b="1" dirty="0">
                <a:solidFill>
                  <a:srgbClr val="4597A0"/>
                </a:solidFill>
              </a:rPr>
              <a:t>the </a:t>
            </a:r>
            <a:r>
              <a:rPr lang="en-US" sz="1800" b="1" dirty="0">
                <a:solidFill>
                  <a:srgbClr val="4597A0"/>
                </a:solidFill>
              </a:rPr>
              <a:t>CWE FB IDCC project as today cannot continue as initially planned due to the high risks and uncertainties, and the unavailability of a pan-European CGM creation process in CGMES.</a:t>
            </a:r>
          </a:p>
          <a:p>
            <a:pPr marL="0" lvl="0" indent="0" algn="just" eaLnBrk="1" fontAlgn="auto" hangingPunct="1">
              <a:spcBef>
                <a:spcPts val="0"/>
              </a:spcBef>
              <a:spcAft>
                <a:spcPts val="600"/>
              </a:spcAft>
              <a:buNone/>
              <a:defRPr/>
            </a:pPr>
            <a:r>
              <a:rPr lang="en-US" sz="1800" b="1" dirty="0">
                <a:solidFill>
                  <a:srgbClr val="4597A0"/>
                </a:solidFill>
              </a:rPr>
              <a:t>CWE TSOs and NRAs have extensively discussed the way forward with FB IDCC, considering the delay in implementation of the CGMES standards, and agreed to put on hold FB IDCC activities within CWE until the CGMES transition is nearly completed.</a:t>
            </a:r>
          </a:p>
          <a:p>
            <a:pPr marL="342900" lvl="1" indent="-342900">
              <a:lnSpc>
                <a:spcPts val="2000"/>
              </a:lnSpc>
              <a:buBlip>
                <a:blip r:embed="rId2"/>
              </a:buBlip>
              <a:defRPr/>
            </a:pPr>
            <a:r>
              <a:rPr lang="en-US" sz="1600" dirty="0"/>
              <a:t>Implementation of CGMES standards in TSOs exchanges is a prerequisite for an optimal FB IDCC solution.</a:t>
            </a:r>
          </a:p>
          <a:p>
            <a:pPr marL="342900" lvl="1" indent="-342900">
              <a:lnSpc>
                <a:spcPts val="2000"/>
              </a:lnSpc>
              <a:buBlip>
                <a:blip r:embed="rId2"/>
              </a:buBlip>
              <a:defRPr/>
            </a:pPr>
            <a:r>
              <a:rPr lang="en-US" sz="1600" dirty="0"/>
              <a:t>As the CGMES project has a delay of 2 years, CWE TSOs and NRAs conclude that the optimal way forward in matters of costs and time is to wait until the CGMES transition is nearly completed.</a:t>
            </a:r>
          </a:p>
          <a:p>
            <a:pPr marL="742950" lvl="2" indent="-342900">
              <a:lnSpc>
                <a:spcPts val="2000"/>
              </a:lnSpc>
              <a:buBlip>
                <a:blip r:embed="rId2"/>
              </a:buBlip>
              <a:defRPr/>
            </a:pPr>
            <a:r>
              <a:rPr lang="en-US" sz="1600" dirty="0"/>
              <a:t>Once the CGMES transition is near to final, a decision can be reached on whether FB IDCC developments should be continued in CWE or in the CCR Core.</a:t>
            </a:r>
          </a:p>
          <a:p>
            <a:pPr marL="0" lvl="0" indent="0" algn="just" eaLnBrk="1" fontAlgn="auto" hangingPunct="1">
              <a:spcBef>
                <a:spcPts val="0"/>
              </a:spcBef>
              <a:spcAft>
                <a:spcPts val="600"/>
              </a:spcAft>
              <a:buNone/>
              <a:defRPr/>
            </a:pPr>
            <a:endParaRPr lang="en-US" sz="1800" b="1" dirty="0">
              <a:solidFill>
                <a:srgbClr val="4597A0"/>
              </a:solidFill>
            </a:endParaRPr>
          </a:p>
          <a:p>
            <a:pPr marL="0" lvl="0" indent="0" algn="just" eaLnBrk="1" fontAlgn="auto" hangingPunct="1">
              <a:spcBef>
                <a:spcPts val="0"/>
              </a:spcBef>
              <a:spcAft>
                <a:spcPts val="600"/>
              </a:spcAft>
              <a:buNone/>
              <a:defRPr/>
            </a:pPr>
            <a:r>
              <a:rPr lang="en-US" sz="1800" b="1" dirty="0">
                <a:solidFill>
                  <a:srgbClr val="4597A0"/>
                </a:solidFill>
              </a:rPr>
              <a:t>CWE TSOs are assessing further improvements for the ID ATC after FBMC increase/decrease process (see next topic).</a:t>
            </a:r>
            <a:endParaRPr lang="en-US" sz="1600" dirty="0">
              <a:solidFill>
                <a:srgbClr val="000000"/>
              </a:solidFill>
            </a:endParaRPr>
          </a:p>
        </p:txBody>
      </p:sp>
      <p:sp>
        <p:nvSpPr>
          <p:cNvPr id="6" name="Espace réservé du numéro de diapositive 1">
            <a:extLst>
              <a:ext uri="{FF2B5EF4-FFF2-40B4-BE49-F238E27FC236}">
                <a16:creationId xmlns:a16="http://schemas.microsoft.com/office/drawing/2014/main" id="{165AE1E9-73FC-4367-B85B-F03C3D1830E3}"/>
              </a:ext>
            </a:extLst>
          </p:cNvPr>
          <p:cNvSpPr>
            <a:spLocks noGrp="1"/>
          </p:cNvSpPr>
          <p:nvPr>
            <p:ph type="sldNum" sz="quarter" idx="10"/>
          </p:nvPr>
        </p:nvSpPr>
        <p:spPr>
          <a:xfrm>
            <a:off x="9525617" y="6497638"/>
            <a:ext cx="570971" cy="360362"/>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algn="ctr" fontAlgn="base">
              <a:spcBef>
                <a:spcPct val="0"/>
              </a:spcBef>
              <a:spcAft>
                <a:spcPct val="0"/>
              </a:spcAft>
            </a:pPr>
            <a:fld id="{CD323C93-F24C-4E31-9CA5-3448F11A7132}" type="slidenum">
              <a:rPr lang="de-DE" altLang="fr-FR" sz="1100">
                <a:solidFill>
                  <a:srgbClr val="000000"/>
                </a:solidFill>
                <a:ea typeface="MS PGothic" pitchFamily="34" charset="-128"/>
              </a:rPr>
              <a:pPr algn="ctr" fontAlgn="base">
                <a:spcBef>
                  <a:spcPct val="0"/>
                </a:spcBef>
                <a:spcAft>
                  <a:spcPct val="0"/>
                </a:spcAft>
              </a:pPr>
              <a:t>4</a:t>
            </a:fld>
            <a:endParaRPr lang="de-DE" altLang="fr-FR" sz="1100" dirty="0">
              <a:solidFill>
                <a:srgbClr val="000000"/>
              </a:solidFill>
              <a:ea typeface="MS PGothic" pitchFamily="34" charset="-128"/>
            </a:endParaRPr>
          </a:p>
        </p:txBody>
      </p:sp>
    </p:spTree>
    <p:extLst>
      <p:ext uri="{BB962C8B-B14F-4D97-AF65-F5344CB8AC3E}">
        <p14:creationId xmlns:p14="http://schemas.microsoft.com/office/powerpoint/2010/main" val="1639567925"/>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we_PXTSO">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cwe_PXTSO">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6_cwe_PXTSO">
  <a:themeElements>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enutzerdefiniertes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nutzerdefiniertes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enutzerdefiniertes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enutzerdefiniertes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enutzerdefiniertes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enutzerdefiniertes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enutzerdefiniertes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enutzerdefiniertes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enutzerdefiniertes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enutzerdefiniertes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enutzerdefiniertes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enutzerdefiniertes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enutzerdefiniertes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8835</TotalTime>
  <Words>478</Words>
  <Application>Microsoft Macintosh PowerPoint</Application>
  <PresentationFormat>35 mm Slides</PresentationFormat>
  <Paragraphs>34</Paragraphs>
  <Slides>4</Slides>
  <Notes>1</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4</vt:i4>
      </vt:variant>
    </vt:vector>
  </HeadingPairs>
  <TitlesOfParts>
    <vt:vector size="13" baseType="lpstr">
      <vt:lpstr>Arial</vt:lpstr>
      <vt:lpstr>Calibri</vt:lpstr>
      <vt:lpstr>Courier New</vt:lpstr>
      <vt:lpstr>Tahoma</vt:lpstr>
      <vt:lpstr>Wingdings</vt:lpstr>
      <vt:lpstr>Thème Office</vt:lpstr>
      <vt:lpstr>cwe_PXTSO</vt:lpstr>
      <vt:lpstr>1_cwe_PXTSO</vt:lpstr>
      <vt:lpstr>6_cwe_PXTSO</vt:lpstr>
      <vt:lpstr>CWE Consultative  Group meeting  Brussels, April 17th 2019 Sheraton Brussels Airport</vt:lpstr>
      <vt:lpstr>6.CWE Flow-Based Intraday developments FB IDCC implementation: introduction (1/2)</vt:lpstr>
      <vt:lpstr>6.CWE Flow-Based Intraday developments FB IDCC implementation: introduction (2/2)</vt:lpstr>
      <vt:lpstr>6.CWE Flow-Based Intraday developments FB IDCC implementation: current status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CWE Consultative  Group meeting  Brussels, September 27th 2016 Sheraton airport hotel</dc:title>
  <dc:creator>BOYER Karel</dc:creator>
  <cp:lastModifiedBy>Ian Schechtman</cp:lastModifiedBy>
  <cp:revision>295</cp:revision>
  <cp:lastPrinted>2017-09-27T09:18:19Z</cp:lastPrinted>
  <dcterms:created xsi:type="dcterms:W3CDTF">2016-09-09T16:05:25Z</dcterms:created>
  <dcterms:modified xsi:type="dcterms:W3CDTF">2019-09-19T07:20:50Z</dcterms:modified>
</cp:coreProperties>
</file>